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6" r:id="rId1"/>
    <p:sldMasterId id="2147483713" r:id="rId2"/>
  </p:sldMasterIdLst>
  <p:notesMasterIdLst>
    <p:notesMasterId r:id="rId30"/>
  </p:notesMasterIdLst>
  <p:handoutMasterIdLst>
    <p:handoutMasterId r:id="rId31"/>
  </p:handoutMasterIdLst>
  <p:sldIdLst>
    <p:sldId id="258" r:id="rId3"/>
    <p:sldId id="257" r:id="rId4"/>
    <p:sldId id="278" r:id="rId5"/>
    <p:sldId id="360" r:id="rId6"/>
    <p:sldId id="444" r:id="rId7"/>
    <p:sldId id="397" r:id="rId8"/>
    <p:sldId id="361" r:id="rId9"/>
    <p:sldId id="419" r:id="rId10"/>
    <p:sldId id="421" r:id="rId11"/>
    <p:sldId id="420" r:id="rId12"/>
    <p:sldId id="422" r:id="rId13"/>
    <p:sldId id="423" r:id="rId14"/>
    <p:sldId id="418" r:id="rId15"/>
    <p:sldId id="479" r:id="rId16"/>
    <p:sldId id="495" r:id="rId17"/>
    <p:sldId id="489" r:id="rId18"/>
    <p:sldId id="493" r:id="rId19"/>
    <p:sldId id="490" r:id="rId20"/>
    <p:sldId id="492" r:id="rId21"/>
    <p:sldId id="483" r:id="rId22"/>
    <p:sldId id="491" r:id="rId23"/>
    <p:sldId id="494" r:id="rId24"/>
    <p:sldId id="279" r:id="rId25"/>
    <p:sldId id="435" r:id="rId26"/>
    <p:sldId id="437" r:id="rId27"/>
    <p:sldId id="438" r:id="rId28"/>
    <p:sldId id="439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22F7B93-A293-4DBC-A532-890C03AFC90E}" v="78" dt="2024-02-26T01:02:28.19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84" autoAdjust="0"/>
    <p:restoredTop sz="85359" autoAdjust="0"/>
  </p:normalViewPr>
  <p:slideViewPr>
    <p:cSldViewPr snapToGrid="0" showGuides="1">
      <p:cViewPr varScale="1">
        <p:scale>
          <a:sx n="100" d="100"/>
          <a:sy n="100" d="100"/>
        </p:scale>
        <p:origin x="990" y="78"/>
      </p:cViewPr>
      <p:guideLst>
        <p:guide orient="horz" pos="2160"/>
        <p:guide pos="3841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6" d="100"/>
        <a:sy n="56" d="100"/>
      </p:scale>
      <p:origin x="0" y="-288"/>
    </p:cViewPr>
  </p:sorterViewPr>
  <p:notesViewPr>
    <p:cSldViewPr snapToGrid="0" showGuides="1">
      <p:cViewPr varScale="1">
        <p:scale>
          <a:sx n="58" d="100"/>
          <a:sy n="58" d="100"/>
        </p:scale>
        <p:origin x="2309" y="6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microsoft.com/office/2016/11/relationships/changesInfo" Target="changesInfos/changesInfo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ha, Aryan Ritwajeet" userId="2aad577e-539b-449b-83a6-8d411f484b4d" providerId="ADAL" clId="{422F7B93-A293-4DBC-A532-890C03AFC90E}"/>
    <pc:docChg chg="custSel addSld delSld modSld">
      <pc:chgData name="Jha, Aryan Ritwajeet" userId="2aad577e-539b-449b-83a6-8d411f484b4d" providerId="ADAL" clId="{422F7B93-A293-4DBC-A532-890C03AFC90E}" dt="2024-02-26T01:02:59.889" v="418" actId="14826"/>
      <pc:docMkLst>
        <pc:docMk/>
      </pc:docMkLst>
      <pc:sldChg chg="modSp add mod">
        <pc:chgData name="Jha, Aryan Ritwajeet" userId="2aad577e-539b-449b-83a6-8d411f484b4d" providerId="ADAL" clId="{422F7B93-A293-4DBC-A532-890C03AFC90E}" dt="2024-02-26T00:12:08.859" v="103" actId="20577"/>
        <pc:sldMkLst>
          <pc:docMk/>
          <pc:sldMk cId="3211284466" sldId="257"/>
        </pc:sldMkLst>
        <pc:spChg chg="mod">
          <ac:chgData name="Jha, Aryan Ritwajeet" userId="2aad577e-539b-449b-83a6-8d411f484b4d" providerId="ADAL" clId="{422F7B93-A293-4DBC-A532-890C03AFC90E}" dt="2024-02-26T00:12:08.859" v="103" actId="20577"/>
          <ac:spMkLst>
            <pc:docMk/>
            <pc:sldMk cId="3211284466" sldId="257"/>
            <ac:spMk id="2" creationId="{7E8EB730-B0DA-4A8F-A335-22B9758D3046}"/>
          </ac:spMkLst>
        </pc:spChg>
        <pc:spChg chg="mod">
          <ac:chgData name="Jha, Aryan Ritwajeet" userId="2aad577e-539b-449b-83a6-8d411f484b4d" providerId="ADAL" clId="{422F7B93-A293-4DBC-A532-890C03AFC90E}" dt="2024-02-26T00:06:05.370" v="91" actId="404"/>
          <ac:spMkLst>
            <pc:docMk/>
            <pc:sldMk cId="3211284466" sldId="257"/>
            <ac:spMk id="3" creationId="{2BE68964-B8D8-4EBC-B9D3-CCA6FA2AC332}"/>
          </ac:spMkLst>
        </pc:spChg>
      </pc:sldChg>
      <pc:sldChg chg="add del">
        <pc:chgData name="Jha, Aryan Ritwajeet" userId="2aad577e-539b-449b-83a6-8d411f484b4d" providerId="ADAL" clId="{422F7B93-A293-4DBC-A532-890C03AFC90E}" dt="2024-02-26T00:11:58.874" v="93" actId="47"/>
        <pc:sldMkLst>
          <pc:docMk/>
          <pc:sldMk cId="119915093" sldId="259"/>
        </pc:sldMkLst>
      </pc:sldChg>
      <pc:sldChg chg="modSp add del mod">
        <pc:chgData name="Jha, Aryan Ritwajeet" userId="2aad577e-539b-449b-83a6-8d411f484b4d" providerId="ADAL" clId="{422F7B93-A293-4DBC-A532-890C03AFC90E}" dt="2024-02-26T00:44:13.002" v="286" actId="47"/>
        <pc:sldMkLst>
          <pc:docMk/>
          <pc:sldMk cId="834632235" sldId="259"/>
        </pc:sldMkLst>
        <pc:spChg chg="mod">
          <ac:chgData name="Jha, Aryan Ritwajeet" userId="2aad577e-539b-449b-83a6-8d411f484b4d" providerId="ADAL" clId="{422F7B93-A293-4DBC-A532-890C03AFC90E}" dt="2024-02-26T00:13:02.794" v="199"/>
          <ac:spMkLst>
            <pc:docMk/>
            <pc:sldMk cId="834632235" sldId="259"/>
            <ac:spMk id="2" creationId="{C11449C7-B362-1DE6-EE34-7694194AA391}"/>
          </ac:spMkLst>
        </pc:spChg>
        <pc:spChg chg="mod">
          <ac:chgData name="Jha, Aryan Ritwajeet" userId="2aad577e-539b-449b-83a6-8d411f484b4d" providerId="ADAL" clId="{422F7B93-A293-4DBC-A532-890C03AFC90E}" dt="2024-02-26T00:13:50.604" v="265" actId="20577"/>
          <ac:spMkLst>
            <pc:docMk/>
            <pc:sldMk cId="834632235" sldId="259"/>
            <ac:spMk id="3" creationId="{AEB8F4F2-F487-1A63-5317-A65F4FA6B1BD}"/>
          </ac:spMkLst>
        </pc:spChg>
      </pc:sldChg>
      <pc:sldChg chg="del">
        <pc:chgData name="Jha, Aryan Ritwajeet" userId="2aad577e-539b-449b-83a6-8d411f484b4d" providerId="ADAL" clId="{422F7B93-A293-4DBC-A532-890C03AFC90E}" dt="2024-02-26T00:05:17.218" v="1" actId="47"/>
        <pc:sldMkLst>
          <pc:docMk/>
          <pc:sldMk cId="2691624336" sldId="259"/>
        </pc:sldMkLst>
      </pc:sldChg>
      <pc:sldChg chg="add del">
        <pc:chgData name="Jha, Aryan Ritwajeet" userId="2aad577e-539b-449b-83a6-8d411f484b4d" providerId="ADAL" clId="{422F7B93-A293-4DBC-A532-890C03AFC90E}" dt="2024-02-26T00:22:04.999" v="278"/>
        <pc:sldMkLst>
          <pc:docMk/>
          <pc:sldMk cId="930504783" sldId="278"/>
        </pc:sldMkLst>
      </pc:sldChg>
      <pc:sldChg chg="add">
        <pc:chgData name="Jha, Aryan Ritwajeet" userId="2aad577e-539b-449b-83a6-8d411f484b4d" providerId="ADAL" clId="{422F7B93-A293-4DBC-A532-890C03AFC90E}" dt="2024-02-26T00:36:00.871" v="282"/>
        <pc:sldMkLst>
          <pc:docMk/>
          <pc:sldMk cId="1317941540" sldId="279"/>
        </pc:sldMkLst>
      </pc:sldChg>
      <pc:sldChg chg="add del">
        <pc:chgData name="Jha, Aryan Ritwajeet" userId="2aad577e-539b-449b-83a6-8d411f484b4d" providerId="ADAL" clId="{422F7B93-A293-4DBC-A532-890C03AFC90E}" dt="2024-02-26T00:35:51.999" v="279" actId="2696"/>
        <pc:sldMkLst>
          <pc:docMk/>
          <pc:sldMk cId="1858411754" sldId="279"/>
        </pc:sldMkLst>
      </pc:sldChg>
      <pc:sldChg chg="add del">
        <pc:chgData name="Jha, Aryan Ritwajeet" userId="2aad577e-539b-449b-83a6-8d411f484b4d" providerId="ADAL" clId="{422F7B93-A293-4DBC-A532-890C03AFC90E}" dt="2024-02-26T00:36:00.846" v="281"/>
        <pc:sldMkLst>
          <pc:docMk/>
          <pc:sldMk cId="3954949492" sldId="279"/>
        </pc:sldMkLst>
      </pc:sldChg>
      <pc:sldChg chg="addSp delSp add del setBg delDesignElem">
        <pc:chgData name="Jha, Aryan Ritwajeet" userId="2aad577e-539b-449b-83a6-8d411f484b4d" providerId="ADAL" clId="{422F7B93-A293-4DBC-A532-890C03AFC90E}" dt="2024-02-26T00:22:04.999" v="278"/>
        <pc:sldMkLst>
          <pc:docMk/>
          <pc:sldMk cId="2564785954" sldId="360"/>
        </pc:sldMkLst>
        <pc:spChg chg="add del">
          <ac:chgData name="Jha, Aryan Ritwajeet" userId="2aad577e-539b-449b-83a6-8d411f484b4d" providerId="ADAL" clId="{422F7B93-A293-4DBC-A532-890C03AFC90E}" dt="2024-02-26T00:22:04.873" v="277"/>
          <ac:spMkLst>
            <pc:docMk/>
            <pc:sldMk cId="2564785954" sldId="360"/>
            <ac:spMk id="83" creationId="{7B831B6F-405A-4B47-B9BB-5CA88F285844}"/>
          </ac:spMkLst>
        </pc:spChg>
        <pc:spChg chg="add del">
          <ac:chgData name="Jha, Aryan Ritwajeet" userId="2aad577e-539b-449b-83a6-8d411f484b4d" providerId="ADAL" clId="{422F7B93-A293-4DBC-A532-890C03AFC90E}" dt="2024-02-26T00:22:04.873" v="277"/>
          <ac:spMkLst>
            <pc:docMk/>
            <pc:sldMk cId="2564785954" sldId="360"/>
            <ac:spMk id="84" creationId="{15109354-9C5D-4F8C-B0E6-D1043C7BF20A}"/>
          </ac:spMkLst>
        </pc:spChg>
        <pc:spChg chg="add del">
          <ac:chgData name="Jha, Aryan Ritwajeet" userId="2aad577e-539b-449b-83a6-8d411f484b4d" providerId="ADAL" clId="{422F7B93-A293-4DBC-A532-890C03AFC90E}" dt="2024-02-26T00:22:04.873" v="277"/>
          <ac:spMkLst>
            <pc:docMk/>
            <pc:sldMk cId="2564785954" sldId="360"/>
            <ac:spMk id="85" creationId="{49B530FE-A87D-41A0-A920-ADC6539EAA44}"/>
          </ac:spMkLst>
        </pc:spChg>
      </pc:sldChg>
      <pc:sldChg chg="addSp delSp add del setBg delDesignElem">
        <pc:chgData name="Jha, Aryan Ritwajeet" userId="2aad577e-539b-449b-83a6-8d411f484b4d" providerId="ADAL" clId="{422F7B93-A293-4DBC-A532-890C03AFC90E}" dt="2024-02-26T00:22:04.999" v="278"/>
        <pc:sldMkLst>
          <pc:docMk/>
          <pc:sldMk cId="2561349363" sldId="361"/>
        </pc:sldMkLst>
        <pc:spChg chg="add del">
          <ac:chgData name="Jha, Aryan Ritwajeet" userId="2aad577e-539b-449b-83a6-8d411f484b4d" providerId="ADAL" clId="{422F7B93-A293-4DBC-A532-890C03AFC90E}" dt="2024-02-26T00:22:04.873" v="277"/>
          <ac:spMkLst>
            <pc:docMk/>
            <pc:sldMk cId="2561349363" sldId="361"/>
            <ac:spMk id="8" creationId="{907EF6B7-1338-4443-8C46-6A318D952DFD}"/>
          </ac:spMkLst>
        </pc:spChg>
        <pc:spChg chg="add del">
          <ac:chgData name="Jha, Aryan Ritwajeet" userId="2aad577e-539b-449b-83a6-8d411f484b4d" providerId="ADAL" clId="{422F7B93-A293-4DBC-A532-890C03AFC90E}" dt="2024-02-26T00:22:04.873" v="277"/>
          <ac:spMkLst>
            <pc:docMk/>
            <pc:sldMk cId="2561349363" sldId="361"/>
            <ac:spMk id="10" creationId="{DAAE4CDD-124C-4DCF-9584-B6033B545DD5}"/>
          </ac:spMkLst>
        </pc:spChg>
        <pc:spChg chg="add del">
          <ac:chgData name="Jha, Aryan Ritwajeet" userId="2aad577e-539b-449b-83a6-8d411f484b4d" providerId="ADAL" clId="{422F7B93-A293-4DBC-A532-890C03AFC90E}" dt="2024-02-26T00:22:04.873" v="277"/>
          <ac:spMkLst>
            <pc:docMk/>
            <pc:sldMk cId="2561349363" sldId="361"/>
            <ac:spMk id="12" creationId="{081E4A58-353D-44AE-B2FC-2A74E2E400F7}"/>
          </ac:spMkLst>
        </pc:spChg>
      </pc:sldChg>
      <pc:sldChg chg="addSp delSp add del setBg delDesignElem">
        <pc:chgData name="Jha, Aryan Ritwajeet" userId="2aad577e-539b-449b-83a6-8d411f484b4d" providerId="ADAL" clId="{422F7B93-A293-4DBC-A532-890C03AFC90E}" dt="2024-02-26T00:22:04.999" v="278"/>
        <pc:sldMkLst>
          <pc:docMk/>
          <pc:sldMk cId="4212466708" sldId="397"/>
        </pc:sldMkLst>
        <pc:spChg chg="add del">
          <ac:chgData name="Jha, Aryan Ritwajeet" userId="2aad577e-539b-449b-83a6-8d411f484b4d" providerId="ADAL" clId="{422F7B93-A293-4DBC-A532-890C03AFC90E}" dt="2024-02-26T00:22:04.873" v="277"/>
          <ac:spMkLst>
            <pc:docMk/>
            <pc:sldMk cId="4212466708" sldId="397"/>
            <ac:spMk id="83" creationId="{7B831B6F-405A-4B47-B9BB-5CA88F285844}"/>
          </ac:spMkLst>
        </pc:spChg>
        <pc:spChg chg="add del">
          <ac:chgData name="Jha, Aryan Ritwajeet" userId="2aad577e-539b-449b-83a6-8d411f484b4d" providerId="ADAL" clId="{422F7B93-A293-4DBC-A532-890C03AFC90E}" dt="2024-02-26T00:22:04.873" v="277"/>
          <ac:spMkLst>
            <pc:docMk/>
            <pc:sldMk cId="4212466708" sldId="397"/>
            <ac:spMk id="84" creationId="{15109354-9C5D-4F8C-B0E6-D1043C7BF20A}"/>
          </ac:spMkLst>
        </pc:spChg>
        <pc:spChg chg="add del">
          <ac:chgData name="Jha, Aryan Ritwajeet" userId="2aad577e-539b-449b-83a6-8d411f484b4d" providerId="ADAL" clId="{422F7B93-A293-4DBC-A532-890C03AFC90E}" dt="2024-02-26T00:22:04.873" v="277"/>
          <ac:spMkLst>
            <pc:docMk/>
            <pc:sldMk cId="4212466708" sldId="397"/>
            <ac:spMk id="85" creationId="{49B530FE-A87D-41A0-A920-ADC6539EAA44}"/>
          </ac:spMkLst>
        </pc:spChg>
      </pc:sldChg>
      <pc:sldChg chg="addSp delSp add del setBg delDesignElem">
        <pc:chgData name="Jha, Aryan Ritwajeet" userId="2aad577e-539b-449b-83a6-8d411f484b4d" providerId="ADAL" clId="{422F7B93-A293-4DBC-A532-890C03AFC90E}" dt="2024-02-26T00:22:04.999" v="278"/>
        <pc:sldMkLst>
          <pc:docMk/>
          <pc:sldMk cId="3212749990" sldId="418"/>
        </pc:sldMkLst>
        <pc:spChg chg="add del">
          <ac:chgData name="Jha, Aryan Ritwajeet" userId="2aad577e-539b-449b-83a6-8d411f484b4d" providerId="ADAL" clId="{422F7B93-A293-4DBC-A532-890C03AFC90E}" dt="2024-02-26T00:22:04.873" v="277"/>
          <ac:spMkLst>
            <pc:docMk/>
            <pc:sldMk cId="3212749990" sldId="418"/>
            <ac:spMk id="17" creationId="{C1A1C5D3-C053-4EE9-BE1A-419B6E27CCAE}"/>
          </ac:spMkLst>
        </pc:spChg>
        <pc:spChg chg="add del">
          <ac:chgData name="Jha, Aryan Ritwajeet" userId="2aad577e-539b-449b-83a6-8d411f484b4d" providerId="ADAL" clId="{422F7B93-A293-4DBC-A532-890C03AFC90E}" dt="2024-02-26T00:22:04.873" v="277"/>
          <ac:spMkLst>
            <pc:docMk/>
            <pc:sldMk cId="3212749990" sldId="418"/>
            <ac:spMk id="19" creationId="{A3473CF9-37EB-43E7-89EF-D2D1C53D1DAC}"/>
          </ac:spMkLst>
        </pc:spChg>
        <pc:spChg chg="add del">
          <ac:chgData name="Jha, Aryan Ritwajeet" userId="2aad577e-539b-449b-83a6-8d411f484b4d" providerId="ADAL" clId="{422F7B93-A293-4DBC-A532-890C03AFC90E}" dt="2024-02-26T00:22:04.873" v="277"/>
          <ac:spMkLst>
            <pc:docMk/>
            <pc:sldMk cId="3212749990" sldId="418"/>
            <ac:spMk id="21" creationId="{586B4EF9-43BA-4655-A6FF-1D8E21574C95}"/>
          </ac:spMkLst>
        </pc:spChg>
      </pc:sldChg>
      <pc:sldChg chg="addSp delSp add del setBg delDesignElem">
        <pc:chgData name="Jha, Aryan Ritwajeet" userId="2aad577e-539b-449b-83a6-8d411f484b4d" providerId="ADAL" clId="{422F7B93-A293-4DBC-A532-890C03AFC90E}" dt="2024-02-26T00:22:04.999" v="278"/>
        <pc:sldMkLst>
          <pc:docMk/>
          <pc:sldMk cId="2131736116" sldId="419"/>
        </pc:sldMkLst>
        <pc:spChg chg="add del">
          <ac:chgData name="Jha, Aryan Ritwajeet" userId="2aad577e-539b-449b-83a6-8d411f484b4d" providerId="ADAL" clId="{422F7B93-A293-4DBC-A532-890C03AFC90E}" dt="2024-02-26T00:22:04.873" v="277"/>
          <ac:spMkLst>
            <pc:docMk/>
            <pc:sldMk cId="2131736116" sldId="419"/>
            <ac:spMk id="17" creationId="{C1A1C5D3-C053-4EE9-BE1A-419B6E27CCAE}"/>
          </ac:spMkLst>
        </pc:spChg>
        <pc:spChg chg="add del">
          <ac:chgData name="Jha, Aryan Ritwajeet" userId="2aad577e-539b-449b-83a6-8d411f484b4d" providerId="ADAL" clId="{422F7B93-A293-4DBC-A532-890C03AFC90E}" dt="2024-02-26T00:22:04.873" v="277"/>
          <ac:spMkLst>
            <pc:docMk/>
            <pc:sldMk cId="2131736116" sldId="419"/>
            <ac:spMk id="19" creationId="{A3473CF9-37EB-43E7-89EF-D2D1C53D1DAC}"/>
          </ac:spMkLst>
        </pc:spChg>
        <pc:spChg chg="add del">
          <ac:chgData name="Jha, Aryan Ritwajeet" userId="2aad577e-539b-449b-83a6-8d411f484b4d" providerId="ADAL" clId="{422F7B93-A293-4DBC-A532-890C03AFC90E}" dt="2024-02-26T00:22:04.873" v="277"/>
          <ac:spMkLst>
            <pc:docMk/>
            <pc:sldMk cId="2131736116" sldId="419"/>
            <ac:spMk id="21" creationId="{586B4EF9-43BA-4655-A6FF-1D8E21574C95}"/>
          </ac:spMkLst>
        </pc:spChg>
      </pc:sldChg>
      <pc:sldChg chg="addSp delSp add del setBg delDesignElem">
        <pc:chgData name="Jha, Aryan Ritwajeet" userId="2aad577e-539b-449b-83a6-8d411f484b4d" providerId="ADAL" clId="{422F7B93-A293-4DBC-A532-890C03AFC90E}" dt="2024-02-26T00:22:04.999" v="278"/>
        <pc:sldMkLst>
          <pc:docMk/>
          <pc:sldMk cId="949181063" sldId="420"/>
        </pc:sldMkLst>
        <pc:spChg chg="add del">
          <ac:chgData name="Jha, Aryan Ritwajeet" userId="2aad577e-539b-449b-83a6-8d411f484b4d" providerId="ADAL" clId="{422F7B93-A293-4DBC-A532-890C03AFC90E}" dt="2024-02-26T00:22:04.873" v="277"/>
          <ac:spMkLst>
            <pc:docMk/>
            <pc:sldMk cId="949181063" sldId="420"/>
            <ac:spMk id="17" creationId="{C1A1C5D3-C053-4EE9-BE1A-419B6E27CCAE}"/>
          </ac:spMkLst>
        </pc:spChg>
        <pc:spChg chg="add del">
          <ac:chgData name="Jha, Aryan Ritwajeet" userId="2aad577e-539b-449b-83a6-8d411f484b4d" providerId="ADAL" clId="{422F7B93-A293-4DBC-A532-890C03AFC90E}" dt="2024-02-26T00:22:04.873" v="277"/>
          <ac:spMkLst>
            <pc:docMk/>
            <pc:sldMk cId="949181063" sldId="420"/>
            <ac:spMk id="19" creationId="{A3473CF9-37EB-43E7-89EF-D2D1C53D1DAC}"/>
          </ac:spMkLst>
        </pc:spChg>
        <pc:spChg chg="add del">
          <ac:chgData name="Jha, Aryan Ritwajeet" userId="2aad577e-539b-449b-83a6-8d411f484b4d" providerId="ADAL" clId="{422F7B93-A293-4DBC-A532-890C03AFC90E}" dt="2024-02-26T00:22:04.873" v="277"/>
          <ac:spMkLst>
            <pc:docMk/>
            <pc:sldMk cId="949181063" sldId="420"/>
            <ac:spMk id="21" creationId="{586B4EF9-43BA-4655-A6FF-1D8E21574C95}"/>
          </ac:spMkLst>
        </pc:spChg>
      </pc:sldChg>
      <pc:sldChg chg="addSp delSp add del setBg delDesignElem">
        <pc:chgData name="Jha, Aryan Ritwajeet" userId="2aad577e-539b-449b-83a6-8d411f484b4d" providerId="ADAL" clId="{422F7B93-A293-4DBC-A532-890C03AFC90E}" dt="2024-02-26T00:22:04.999" v="278"/>
        <pc:sldMkLst>
          <pc:docMk/>
          <pc:sldMk cId="2743852061" sldId="421"/>
        </pc:sldMkLst>
        <pc:spChg chg="add del">
          <ac:chgData name="Jha, Aryan Ritwajeet" userId="2aad577e-539b-449b-83a6-8d411f484b4d" providerId="ADAL" clId="{422F7B93-A293-4DBC-A532-890C03AFC90E}" dt="2024-02-26T00:22:04.873" v="277"/>
          <ac:spMkLst>
            <pc:docMk/>
            <pc:sldMk cId="2743852061" sldId="421"/>
            <ac:spMk id="17" creationId="{C1A1C5D3-C053-4EE9-BE1A-419B6E27CCAE}"/>
          </ac:spMkLst>
        </pc:spChg>
        <pc:spChg chg="add del">
          <ac:chgData name="Jha, Aryan Ritwajeet" userId="2aad577e-539b-449b-83a6-8d411f484b4d" providerId="ADAL" clId="{422F7B93-A293-4DBC-A532-890C03AFC90E}" dt="2024-02-26T00:22:04.873" v="277"/>
          <ac:spMkLst>
            <pc:docMk/>
            <pc:sldMk cId="2743852061" sldId="421"/>
            <ac:spMk id="19" creationId="{A3473CF9-37EB-43E7-89EF-D2D1C53D1DAC}"/>
          </ac:spMkLst>
        </pc:spChg>
        <pc:spChg chg="add del">
          <ac:chgData name="Jha, Aryan Ritwajeet" userId="2aad577e-539b-449b-83a6-8d411f484b4d" providerId="ADAL" clId="{422F7B93-A293-4DBC-A532-890C03AFC90E}" dt="2024-02-26T00:22:04.873" v="277"/>
          <ac:spMkLst>
            <pc:docMk/>
            <pc:sldMk cId="2743852061" sldId="421"/>
            <ac:spMk id="21" creationId="{586B4EF9-43BA-4655-A6FF-1D8E21574C95}"/>
          </ac:spMkLst>
        </pc:spChg>
      </pc:sldChg>
      <pc:sldChg chg="addSp delSp add del setBg delDesignElem">
        <pc:chgData name="Jha, Aryan Ritwajeet" userId="2aad577e-539b-449b-83a6-8d411f484b4d" providerId="ADAL" clId="{422F7B93-A293-4DBC-A532-890C03AFC90E}" dt="2024-02-26T00:22:04.999" v="278"/>
        <pc:sldMkLst>
          <pc:docMk/>
          <pc:sldMk cId="3254812025" sldId="422"/>
        </pc:sldMkLst>
        <pc:spChg chg="add del">
          <ac:chgData name="Jha, Aryan Ritwajeet" userId="2aad577e-539b-449b-83a6-8d411f484b4d" providerId="ADAL" clId="{422F7B93-A293-4DBC-A532-890C03AFC90E}" dt="2024-02-26T00:22:04.873" v="277"/>
          <ac:spMkLst>
            <pc:docMk/>
            <pc:sldMk cId="3254812025" sldId="422"/>
            <ac:spMk id="17" creationId="{C1A1C5D3-C053-4EE9-BE1A-419B6E27CCAE}"/>
          </ac:spMkLst>
        </pc:spChg>
        <pc:spChg chg="add del">
          <ac:chgData name="Jha, Aryan Ritwajeet" userId="2aad577e-539b-449b-83a6-8d411f484b4d" providerId="ADAL" clId="{422F7B93-A293-4DBC-A532-890C03AFC90E}" dt="2024-02-26T00:22:04.873" v="277"/>
          <ac:spMkLst>
            <pc:docMk/>
            <pc:sldMk cId="3254812025" sldId="422"/>
            <ac:spMk id="19" creationId="{A3473CF9-37EB-43E7-89EF-D2D1C53D1DAC}"/>
          </ac:spMkLst>
        </pc:spChg>
        <pc:spChg chg="add del">
          <ac:chgData name="Jha, Aryan Ritwajeet" userId="2aad577e-539b-449b-83a6-8d411f484b4d" providerId="ADAL" clId="{422F7B93-A293-4DBC-A532-890C03AFC90E}" dt="2024-02-26T00:22:04.873" v="277"/>
          <ac:spMkLst>
            <pc:docMk/>
            <pc:sldMk cId="3254812025" sldId="422"/>
            <ac:spMk id="21" creationId="{586B4EF9-43BA-4655-A6FF-1D8E21574C95}"/>
          </ac:spMkLst>
        </pc:spChg>
      </pc:sldChg>
      <pc:sldChg chg="addSp delSp add del setBg delDesignElem">
        <pc:chgData name="Jha, Aryan Ritwajeet" userId="2aad577e-539b-449b-83a6-8d411f484b4d" providerId="ADAL" clId="{422F7B93-A293-4DBC-A532-890C03AFC90E}" dt="2024-02-26T00:22:04.999" v="278"/>
        <pc:sldMkLst>
          <pc:docMk/>
          <pc:sldMk cId="2490327585" sldId="423"/>
        </pc:sldMkLst>
        <pc:spChg chg="add del">
          <ac:chgData name="Jha, Aryan Ritwajeet" userId="2aad577e-539b-449b-83a6-8d411f484b4d" providerId="ADAL" clId="{422F7B93-A293-4DBC-A532-890C03AFC90E}" dt="2024-02-26T00:22:04.873" v="277"/>
          <ac:spMkLst>
            <pc:docMk/>
            <pc:sldMk cId="2490327585" sldId="423"/>
            <ac:spMk id="17" creationId="{C1A1C5D3-C053-4EE9-BE1A-419B6E27CCAE}"/>
          </ac:spMkLst>
        </pc:spChg>
        <pc:spChg chg="add del">
          <ac:chgData name="Jha, Aryan Ritwajeet" userId="2aad577e-539b-449b-83a6-8d411f484b4d" providerId="ADAL" clId="{422F7B93-A293-4DBC-A532-890C03AFC90E}" dt="2024-02-26T00:22:04.873" v="277"/>
          <ac:spMkLst>
            <pc:docMk/>
            <pc:sldMk cId="2490327585" sldId="423"/>
            <ac:spMk id="19" creationId="{A3473CF9-37EB-43E7-89EF-D2D1C53D1DAC}"/>
          </ac:spMkLst>
        </pc:spChg>
        <pc:spChg chg="add del">
          <ac:chgData name="Jha, Aryan Ritwajeet" userId="2aad577e-539b-449b-83a6-8d411f484b4d" providerId="ADAL" clId="{422F7B93-A293-4DBC-A532-890C03AFC90E}" dt="2024-02-26T00:22:04.873" v="277"/>
          <ac:spMkLst>
            <pc:docMk/>
            <pc:sldMk cId="2490327585" sldId="423"/>
            <ac:spMk id="21" creationId="{586B4EF9-43BA-4655-A6FF-1D8E21574C95}"/>
          </ac:spMkLst>
        </pc:spChg>
      </pc:sldChg>
      <pc:sldChg chg="add del">
        <pc:chgData name="Jha, Aryan Ritwajeet" userId="2aad577e-539b-449b-83a6-8d411f484b4d" providerId="ADAL" clId="{422F7B93-A293-4DBC-A532-890C03AFC90E}" dt="2024-02-26T00:35:51.999" v="279" actId="2696"/>
        <pc:sldMkLst>
          <pc:docMk/>
          <pc:sldMk cId="1286851370" sldId="435"/>
        </pc:sldMkLst>
      </pc:sldChg>
      <pc:sldChg chg="add">
        <pc:chgData name="Jha, Aryan Ritwajeet" userId="2aad577e-539b-449b-83a6-8d411f484b4d" providerId="ADAL" clId="{422F7B93-A293-4DBC-A532-890C03AFC90E}" dt="2024-02-26T00:36:00.871" v="282"/>
        <pc:sldMkLst>
          <pc:docMk/>
          <pc:sldMk cId="3694714297" sldId="435"/>
        </pc:sldMkLst>
      </pc:sldChg>
      <pc:sldChg chg="add del">
        <pc:chgData name="Jha, Aryan Ritwajeet" userId="2aad577e-539b-449b-83a6-8d411f484b4d" providerId="ADAL" clId="{422F7B93-A293-4DBC-A532-890C03AFC90E}" dt="2024-02-26T00:36:00.846" v="281"/>
        <pc:sldMkLst>
          <pc:docMk/>
          <pc:sldMk cId="4117372305" sldId="435"/>
        </pc:sldMkLst>
      </pc:sldChg>
      <pc:sldChg chg="add">
        <pc:chgData name="Jha, Aryan Ritwajeet" userId="2aad577e-539b-449b-83a6-8d411f484b4d" providerId="ADAL" clId="{422F7B93-A293-4DBC-A532-890C03AFC90E}" dt="2024-02-26T00:36:00.871" v="282"/>
        <pc:sldMkLst>
          <pc:docMk/>
          <pc:sldMk cId="825616710" sldId="437"/>
        </pc:sldMkLst>
      </pc:sldChg>
      <pc:sldChg chg="add del">
        <pc:chgData name="Jha, Aryan Ritwajeet" userId="2aad577e-539b-449b-83a6-8d411f484b4d" providerId="ADAL" clId="{422F7B93-A293-4DBC-A532-890C03AFC90E}" dt="2024-02-26T00:35:51.999" v="279" actId="2696"/>
        <pc:sldMkLst>
          <pc:docMk/>
          <pc:sldMk cId="1789531545" sldId="437"/>
        </pc:sldMkLst>
      </pc:sldChg>
      <pc:sldChg chg="add del">
        <pc:chgData name="Jha, Aryan Ritwajeet" userId="2aad577e-539b-449b-83a6-8d411f484b4d" providerId="ADAL" clId="{422F7B93-A293-4DBC-A532-890C03AFC90E}" dt="2024-02-26T00:36:00.846" v="281"/>
        <pc:sldMkLst>
          <pc:docMk/>
          <pc:sldMk cId="2117108952" sldId="437"/>
        </pc:sldMkLst>
      </pc:sldChg>
      <pc:sldChg chg="add">
        <pc:chgData name="Jha, Aryan Ritwajeet" userId="2aad577e-539b-449b-83a6-8d411f484b4d" providerId="ADAL" clId="{422F7B93-A293-4DBC-A532-890C03AFC90E}" dt="2024-02-26T00:36:00.871" v="282"/>
        <pc:sldMkLst>
          <pc:docMk/>
          <pc:sldMk cId="1598609310" sldId="438"/>
        </pc:sldMkLst>
      </pc:sldChg>
      <pc:sldChg chg="add del">
        <pc:chgData name="Jha, Aryan Ritwajeet" userId="2aad577e-539b-449b-83a6-8d411f484b4d" providerId="ADAL" clId="{422F7B93-A293-4DBC-A532-890C03AFC90E}" dt="2024-02-26T00:36:00.846" v="281"/>
        <pc:sldMkLst>
          <pc:docMk/>
          <pc:sldMk cId="3591044483" sldId="438"/>
        </pc:sldMkLst>
      </pc:sldChg>
      <pc:sldChg chg="add del">
        <pc:chgData name="Jha, Aryan Ritwajeet" userId="2aad577e-539b-449b-83a6-8d411f484b4d" providerId="ADAL" clId="{422F7B93-A293-4DBC-A532-890C03AFC90E}" dt="2024-02-26T00:35:51.999" v="279" actId="2696"/>
        <pc:sldMkLst>
          <pc:docMk/>
          <pc:sldMk cId="3704734733" sldId="438"/>
        </pc:sldMkLst>
      </pc:sldChg>
      <pc:sldChg chg="add del">
        <pc:chgData name="Jha, Aryan Ritwajeet" userId="2aad577e-539b-449b-83a6-8d411f484b4d" providerId="ADAL" clId="{422F7B93-A293-4DBC-A532-890C03AFC90E}" dt="2024-02-26T00:36:00.846" v="281"/>
        <pc:sldMkLst>
          <pc:docMk/>
          <pc:sldMk cId="1009142527" sldId="439"/>
        </pc:sldMkLst>
      </pc:sldChg>
      <pc:sldChg chg="add">
        <pc:chgData name="Jha, Aryan Ritwajeet" userId="2aad577e-539b-449b-83a6-8d411f484b4d" providerId="ADAL" clId="{422F7B93-A293-4DBC-A532-890C03AFC90E}" dt="2024-02-26T00:36:00.871" v="282"/>
        <pc:sldMkLst>
          <pc:docMk/>
          <pc:sldMk cId="1385372785" sldId="439"/>
        </pc:sldMkLst>
      </pc:sldChg>
      <pc:sldChg chg="add del">
        <pc:chgData name="Jha, Aryan Ritwajeet" userId="2aad577e-539b-449b-83a6-8d411f484b4d" providerId="ADAL" clId="{422F7B93-A293-4DBC-A532-890C03AFC90E}" dt="2024-02-26T00:35:51.999" v="279" actId="2696"/>
        <pc:sldMkLst>
          <pc:docMk/>
          <pc:sldMk cId="2644098773" sldId="439"/>
        </pc:sldMkLst>
      </pc:sldChg>
      <pc:sldChg chg="add del">
        <pc:chgData name="Jha, Aryan Ritwajeet" userId="2aad577e-539b-449b-83a6-8d411f484b4d" providerId="ADAL" clId="{422F7B93-A293-4DBC-A532-890C03AFC90E}" dt="2024-02-26T00:55:30.836" v="288" actId="47"/>
        <pc:sldMkLst>
          <pc:docMk/>
          <pc:sldMk cId="206587617" sldId="440"/>
        </pc:sldMkLst>
      </pc:sldChg>
      <pc:sldChg chg="add del">
        <pc:chgData name="Jha, Aryan Ritwajeet" userId="2aad577e-539b-449b-83a6-8d411f484b4d" providerId="ADAL" clId="{422F7B93-A293-4DBC-A532-890C03AFC90E}" dt="2024-02-26T00:36:00.846" v="281"/>
        <pc:sldMkLst>
          <pc:docMk/>
          <pc:sldMk cId="3217369642" sldId="440"/>
        </pc:sldMkLst>
      </pc:sldChg>
      <pc:sldChg chg="add del">
        <pc:chgData name="Jha, Aryan Ritwajeet" userId="2aad577e-539b-449b-83a6-8d411f484b4d" providerId="ADAL" clId="{422F7B93-A293-4DBC-A532-890C03AFC90E}" dt="2024-02-26T00:35:51.999" v="279" actId="2696"/>
        <pc:sldMkLst>
          <pc:docMk/>
          <pc:sldMk cId="3695368457" sldId="440"/>
        </pc:sldMkLst>
      </pc:sldChg>
      <pc:sldChg chg="addSp delSp add del setBg delDesignElem">
        <pc:chgData name="Jha, Aryan Ritwajeet" userId="2aad577e-539b-449b-83a6-8d411f484b4d" providerId="ADAL" clId="{422F7B93-A293-4DBC-A532-890C03AFC90E}" dt="2024-02-26T00:22:04.999" v="278"/>
        <pc:sldMkLst>
          <pc:docMk/>
          <pc:sldMk cId="2405226273" sldId="444"/>
        </pc:sldMkLst>
        <pc:spChg chg="add del">
          <ac:chgData name="Jha, Aryan Ritwajeet" userId="2aad577e-539b-449b-83a6-8d411f484b4d" providerId="ADAL" clId="{422F7B93-A293-4DBC-A532-890C03AFC90E}" dt="2024-02-26T00:22:04.873" v="277"/>
          <ac:spMkLst>
            <pc:docMk/>
            <pc:sldMk cId="2405226273" sldId="444"/>
            <ac:spMk id="83" creationId="{7B831B6F-405A-4B47-B9BB-5CA88F285844}"/>
          </ac:spMkLst>
        </pc:spChg>
        <pc:spChg chg="add del">
          <ac:chgData name="Jha, Aryan Ritwajeet" userId="2aad577e-539b-449b-83a6-8d411f484b4d" providerId="ADAL" clId="{422F7B93-A293-4DBC-A532-890C03AFC90E}" dt="2024-02-26T00:22:04.873" v="277"/>
          <ac:spMkLst>
            <pc:docMk/>
            <pc:sldMk cId="2405226273" sldId="444"/>
            <ac:spMk id="84" creationId="{15109354-9C5D-4F8C-B0E6-D1043C7BF20A}"/>
          </ac:spMkLst>
        </pc:spChg>
        <pc:spChg chg="add del">
          <ac:chgData name="Jha, Aryan Ritwajeet" userId="2aad577e-539b-449b-83a6-8d411f484b4d" providerId="ADAL" clId="{422F7B93-A293-4DBC-A532-890C03AFC90E}" dt="2024-02-26T00:22:04.873" v="277"/>
          <ac:spMkLst>
            <pc:docMk/>
            <pc:sldMk cId="2405226273" sldId="444"/>
            <ac:spMk id="85" creationId="{49B530FE-A87D-41A0-A920-ADC6539EAA44}"/>
          </ac:spMkLst>
        </pc:spChg>
      </pc:sldChg>
      <pc:sldChg chg="add">
        <pc:chgData name="Jha, Aryan Ritwajeet" userId="2aad577e-539b-449b-83a6-8d411f484b4d" providerId="ADAL" clId="{422F7B93-A293-4DBC-A532-890C03AFC90E}" dt="2024-02-26T00:44:04.551" v="285"/>
        <pc:sldMkLst>
          <pc:docMk/>
          <pc:sldMk cId="1378169507" sldId="479"/>
        </pc:sldMkLst>
      </pc:sldChg>
      <pc:sldChg chg="add del">
        <pc:chgData name="Jha, Aryan Ritwajeet" userId="2aad577e-539b-449b-83a6-8d411f484b4d" providerId="ADAL" clId="{422F7B93-A293-4DBC-A532-890C03AFC90E}" dt="2024-02-26T00:44:19.039" v="287" actId="47"/>
        <pc:sldMkLst>
          <pc:docMk/>
          <pc:sldMk cId="2899122198" sldId="481"/>
        </pc:sldMkLst>
      </pc:sldChg>
      <pc:sldChg chg="add">
        <pc:chgData name="Jha, Aryan Ritwajeet" userId="2aad577e-539b-449b-83a6-8d411f484b4d" providerId="ADAL" clId="{422F7B93-A293-4DBC-A532-890C03AFC90E}" dt="2024-02-26T00:43:28.145" v="284"/>
        <pc:sldMkLst>
          <pc:docMk/>
          <pc:sldMk cId="3983404320" sldId="483"/>
        </pc:sldMkLst>
      </pc:sldChg>
      <pc:sldChg chg="add">
        <pc:chgData name="Jha, Aryan Ritwajeet" userId="2aad577e-539b-449b-83a6-8d411f484b4d" providerId="ADAL" clId="{422F7B93-A293-4DBC-A532-890C03AFC90E}" dt="2024-02-26T00:44:04.551" v="285"/>
        <pc:sldMkLst>
          <pc:docMk/>
          <pc:sldMk cId="2032454412" sldId="489"/>
        </pc:sldMkLst>
      </pc:sldChg>
      <pc:sldChg chg="add">
        <pc:chgData name="Jha, Aryan Ritwajeet" userId="2aad577e-539b-449b-83a6-8d411f484b4d" providerId="ADAL" clId="{422F7B93-A293-4DBC-A532-890C03AFC90E}" dt="2024-02-26T00:44:04.551" v="285"/>
        <pc:sldMkLst>
          <pc:docMk/>
          <pc:sldMk cId="2856118146" sldId="490"/>
        </pc:sldMkLst>
      </pc:sldChg>
      <pc:sldChg chg="add">
        <pc:chgData name="Jha, Aryan Ritwajeet" userId="2aad577e-539b-449b-83a6-8d411f484b4d" providerId="ADAL" clId="{422F7B93-A293-4DBC-A532-890C03AFC90E}" dt="2024-02-26T00:43:28.145" v="284"/>
        <pc:sldMkLst>
          <pc:docMk/>
          <pc:sldMk cId="3495281847" sldId="491"/>
        </pc:sldMkLst>
      </pc:sldChg>
      <pc:sldChg chg="add">
        <pc:chgData name="Jha, Aryan Ritwajeet" userId="2aad577e-539b-449b-83a6-8d411f484b4d" providerId="ADAL" clId="{422F7B93-A293-4DBC-A532-890C03AFC90E}" dt="2024-02-26T00:44:04.551" v="285"/>
        <pc:sldMkLst>
          <pc:docMk/>
          <pc:sldMk cId="2404508661" sldId="492"/>
        </pc:sldMkLst>
      </pc:sldChg>
      <pc:sldChg chg="add">
        <pc:chgData name="Jha, Aryan Ritwajeet" userId="2aad577e-539b-449b-83a6-8d411f484b4d" providerId="ADAL" clId="{422F7B93-A293-4DBC-A532-890C03AFC90E}" dt="2024-02-26T00:44:04.551" v="285"/>
        <pc:sldMkLst>
          <pc:docMk/>
          <pc:sldMk cId="2474547070" sldId="493"/>
        </pc:sldMkLst>
      </pc:sldChg>
      <pc:sldChg chg="add del">
        <pc:chgData name="Jha, Aryan Ritwajeet" userId="2aad577e-539b-449b-83a6-8d411f484b4d" providerId="ADAL" clId="{422F7B93-A293-4DBC-A532-890C03AFC90E}" dt="2024-02-26T00:44:19.039" v="287" actId="47"/>
        <pc:sldMkLst>
          <pc:docMk/>
          <pc:sldMk cId="192838468" sldId="494"/>
        </pc:sldMkLst>
      </pc:sldChg>
      <pc:sldChg chg="delSp modSp new mod">
        <pc:chgData name="Jha, Aryan Ritwajeet" userId="2aad577e-539b-449b-83a6-8d411f484b4d" providerId="ADAL" clId="{422F7B93-A293-4DBC-A532-890C03AFC90E}" dt="2024-02-26T00:57:49.301" v="413" actId="1076"/>
        <pc:sldMkLst>
          <pc:docMk/>
          <pc:sldMk cId="1325330054" sldId="494"/>
        </pc:sldMkLst>
        <pc:spChg chg="mod">
          <ac:chgData name="Jha, Aryan Ritwajeet" userId="2aad577e-539b-449b-83a6-8d411f484b4d" providerId="ADAL" clId="{422F7B93-A293-4DBC-A532-890C03AFC90E}" dt="2024-02-26T00:57:49.301" v="413" actId="1076"/>
          <ac:spMkLst>
            <pc:docMk/>
            <pc:sldMk cId="1325330054" sldId="494"/>
            <ac:spMk id="2" creationId="{4FA8B55E-1F26-171B-6FA3-BCD3DD8DBDF1}"/>
          </ac:spMkLst>
        </pc:spChg>
        <pc:spChg chg="del mod">
          <ac:chgData name="Jha, Aryan Ritwajeet" userId="2aad577e-539b-449b-83a6-8d411f484b4d" providerId="ADAL" clId="{422F7B93-A293-4DBC-A532-890C03AFC90E}" dt="2024-02-26T00:57:10.159" v="371" actId="478"/>
          <ac:spMkLst>
            <pc:docMk/>
            <pc:sldMk cId="1325330054" sldId="494"/>
            <ac:spMk id="3" creationId="{AC0EDF15-E124-9E01-BC64-0221E8437D53}"/>
          </ac:spMkLst>
        </pc:spChg>
      </pc:sldChg>
      <pc:sldChg chg="modSp add mod">
        <pc:chgData name="Jha, Aryan Ritwajeet" userId="2aad577e-539b-449b-83a6-8d411f484b4d" providerId="ADAL" clId="{422F7B93-A293-4DBC-A532-890C03AFC90E}" dt="2024-02-26T01:02:59.889" v="418" actId="14826"/>
        <pc:sldMkLst>
          <pc:docMk/>
          <pc:sldMk cId="107368473" sldId="495"/>
        </pc:sldMkLst>
        <pc:spChg chg="mod">
          <ac:chgData name="Jha, Aryan Ritwajeet" userId="2aad577e-539b-449b-83a6-8d411f484b4d" providerId="ADAL" clId="{422F7B93-A293-4DBC-A532-890C03AFC90E}" dt="2024-02-26T01:02:28.195" v="416" actId="20577"/>
          <ac:spMkLst>
            <pc:docMk/>
            <pc:sldMk cId="107368473" sldId="495"/>
            <ac:spMk id="2" creationId="{BD95D5C7-8AE1-9B12-12D3-4B85266DB1E2}"/>
          </ac:spMkLst>
        </pc:spChg>
        <pc:picChg chg="mod">
          <ac:chgData name="Jha, Aryan Ritwajeet" userId="2aad577e-539b-449b-83a6-8d411f484b4d" providerId="ADAL" clId="{422F7B93-A293-4DBC-A532-890C03AFC90E}" dt="2024-02-26T01:02:59.889" v="418" actId="14826"/>
          <ac:picMkLst>
            <pc:docMk/>
            <pc:sldMk cId="107368473" sldId="495"/>
            <ac:picMk id="5" creationId="{818CE3E9-A727-4698-7AD3-3DBC8339F901}"/>
          </ac:picMkLst>
        </pc:picChg>
        <pc:picChg chg="mod">
          <ac:chgData name="Jha, Aryan Ritwajeet" userId="2aad577e-539b-449b-83a6-8d411f484b4d" providerId="ADAL" clId="{422F7B93-A293-4DBC-A532-890C03AFC90E}" dt="2024-02-26T01:02:47.122" v="417" actId="14826"/>
          <ac:picMkLst>
            <pc:docMk/>
            <pc:sldMk cId="107368473" sldId="495"/>
            <ac:picMk id="7" creationId="{D177672A-A335-3FE8-16BB-7BC4666CFAB9}"/>
          </ac:picMkLst>
        </pc:picChg>
      </pc:sldChg>
      <pc:sldMasterChg chg="delSldLayout">
        <pc:chgData name="Jha, Aryan Ritwajeet" userId="2aad577e-539b-449b-83a6-8d411f484b4d" providerId="ADAL" clId="{422F7B93-A293-4DBC-A532-890C03AFC90E}" dt="2024-02-26T00:35:51.999" v="279" actId="2696"/>
        <pc:sldMasterMkLst>
          <pc:docMk/>
          <pc:sldMasterMk cId="412232173" sldId="2147483713"/>
        </pc:sldMasterMkLst>
        <pc:sldLayoutChg chg="del">
          <pc:chgData name="Jha, Aryan Ritwajeet" userId="2aad577e-539b-449b-83a6-8d411f484b4d" providerId="ADAL" clId="{422F7B93-A293-4DBC-A532-890C03AFC90E}" dt="2024-02-26T00:35:51.999" v="279" actId="2696"/>
          <pc:sldLayoutMkLst>
            <pc:docMk/>
            <pc:sldMasterMk cId="412232173" sldId="2147483713"/>
            <pc:sldLayoutMk cId="3974996543" sldId="2147483728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F007295-A262-4B4C-B3B9-A5147EDA213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440C5D-AF0B-4D35-87E2-31586FE763A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42D976-EE9F-4D81-93B4-309048736BC3}" type="datetimeFigureOut">
              <a:rPr lang="en-US" smtClean="0"/>
              <a:t>25-Feb-24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6E2C2C-8523-4618-A980-A47A4BE03C9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426EBE-7AF6-4EEA-A555-9CC10FE10A3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EB6B82-8D0B-4843-8350-0C677FAF72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1201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CB9D09-B8C5-4B94-B5DC-AF4ED464E025}" type="datetimeFigureOut">
              <a:rPr lang="en-US" smtClean="0"/>
              <a:t>25-Feb-24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448395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CEC689-B63F-4B6D-AF6D-31DA368AC8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1366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0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228600" algn="l" defTabSz="457200" rtl="0" eaLnBrk="1" latinLnBrk="0" hangingPunct="1">
      <a:defRPr sz="10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457200" algn="l" defTabSz="457200" rtl="0" eaLnBrk="1" latinLnBrk="0" hangingPunct="1">
      <a:defRPr sz="10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685800" algn="l" defTabSz="457200" rtl="0" eaLnBrk="1" latinLnBrk="0" hangingPunct="1">
      <a:defRPr sz="10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914400" algn="l" defTabSz="457200" rtl="0" eaLnBrk="1" latinLnBrk="0" hangingPunct="1">
      <a:defRPr sz="10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11430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6pPr>
    <a:lvl7pPr marL="1371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7pPr>
    <a:lvl8pPr marL="1600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8pPr>
    <a:lvl9pPr marL="1828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Remember to hit the </a:t>
            </a:r>
            <a:r>
              <a:rPr lang="en-US" b="1"/>
              <a:t>reset</a:t>
            </a:r>
            <a:r>
              <a:rPr lang="en-US"/>
              <a:t> button to make sure all the page elements react properly.</a:t>
            </a:r>
          </a:p>
          <a:p>
            <a:r>
              <a:rPr lang="en-US"/>
              <a:t>There are 20 different layouts that you can choose from.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CEC689-B63F-4B6D-AF6D-31DA368AC82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6348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Remember to hit the </a:t>
            </a:r>
            <a:r>
              <a:rPr lang="en-US" b="1"/>
              <a:t>reset</a:t>
            </a:r>
            <a:r>
              <a:rPr lang="en-US"/>
              <a:t> button to make sure all the page elements react properly.</a:t>
            </a:r>
          </a:p>
          <a:p>
            <a:r>
              <a:rPr lang="en-US"/>
              <a:t>There are 20 different layouts that you can choose from.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CEC689-B63F-4B6D-AF6D-31DA368AC82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6348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 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B6568F7F-F0E0-46D0-960B-58B753B9B0C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475" y="3005573"/>
            <a:ext cx="12111050" cy="38233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488845"/>
            <a:ext cx="9144000" cy="1675397"/>
          </a:xfrm>
        </p:spPr>
        <p:txBody>
          <a:bodyPr anchor="b" anchorCtr="1">
            <a:noAutofit/>
          </a:bodyPr>
          <a:lstStyle>
            <a:lvl1pPr algn="ctr">
              <a:defRPr sz="4800" b="1">
                <a:solidFill>
                  <a:schemeClr val="bg1"/>
                </a:solidFill>
                <a:latin typeface="Corbel" panose="020B05030202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521121"/>
            <a:ext cx="9144000" cy="1614337"/>
          </a:xfrm>
        </p:spPr>
        <p:txBody>
          <a:bodyPr anchor="t" anchorCtr="1">
            <a:noAutofit/>
          </a:bodyPr>
          <a:lstStyle>
            <a:lvl1pPr marL="0" indent="0" algn="l">
              <a:buNone/>
              <a:defRPr sz="3200">
                <a:solidFill>
                  <a:schemeClr val="bg1">
                    <a:lumMod val="85000"/>
                  </a:schemeClr>
                </a:solidFill>
                <a:latin typeface="Corbel" panose="020B05030202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2C8390F-A1CB-4DC5-B007-5E142B78087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38725" y="523835"/>
            <a:ext cx="2114550" cy="1357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5882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4E50E9-59E0-4B05-B3E0-ABA1A45FB5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615440"/>
          </a:xfrm>
          <a:gradFill>
            <a:gsLst>
              <a:gs pos="0">
                <a:schemeClr val="tx1">
                  <a:alpha val="90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</p:spPr>
        <p:txBody>
          <a:bodyPr vert="horz" lIns="0" tIns="0" rIns="0" bIns="0" rtlCol="0" anchor="b" anchorCtr="1">
            <a:noAutofit/>
          </a:bodyPr>
          <a:lstStyle>
            <a:lvl1pPr algn="ctr">
              <a:def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42350DD2-B0BA-4A3D-B161-3329E6CA5BE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121" y="3024553"/>
            <a:ext cx="12142879" cy="3833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8990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3272F5B-D06F-45C3-93C0-97C922F20BB9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B57F82EF-FC63-4372-AB7B-6B10958C840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627807"/>
            <a:ext cx="7171757" cy="1272756"/>
          </a:xfrm>
        </p:spPr>
        <p:txBody>
          <a:bodyPr anchor="b" anchorCtr="0"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9404" y="2469732"/>
            <a:ext cx="5264150" cy="4041599"/>
          </a:xfrm>
        </p:spPr>
        <p:txBody>
          <a:bodyPr anchor="t" anchorCtr="0"/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4B28314-F229-4CEA-A701-B213BBC99594}"/>
              </a:ext>
            </a:extLst>
          </p:cNvPr>
          <p:cNvSpPr/>
          <p:nvPr userDrawn="1"/>
        </p:nvSpPr>
        <p:spPr>
          <a:xfrm>
            <a:off x="1079404" y="2076477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4116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1447034"/>
            <a:ext cx="5092819" cy="1107996"/>
          </a:xfrm>
        </p:spPr>
        <p:txBody>
          <a:bodyPr wrap="square" anchor="b" anchorCtr="0">
            <a:spAutoFit/>
          </a:bodyPr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9404" y="3124200"/>
            <a:ext cx="5093451" cy="3403600"/>
          </a:xfrm>
        </p:spPr>
        <p:txBody>
          <a:bodyPr anchor="t" anchorCtr="0"/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745069E1-66A9-45BF-B886-E9052A262DE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591719" y="293914"/>
            <a:ext cx="5600281" cy="4509198"/>
          </a:xfrm>
          <a:pattFill prst="pct5">
            <a:fgClr>
              <a:schemeClr val="bg1"/>
            </a:fgClr>
            <a:bgClr>
              <a:schemeClr val="tx1"/>
            </a:bgClr>
          </a:pattFill>
        </p:spPr>
        <p:txBody>
          <a:bodyPr vert="horz" lIns="0" tIns="0" rIns="0" bIns="0" rtlCol="0" anchor="t" anchorCtr="1">
            <a:noAutofit/>
          </a:bodyPr>
          <a:lstStyle>
            <a:lvl1pPr>
              <a:defRPr lang="en-US" dirty="0"/>
            </a:lvl1pPr>
          </a:lstStyle>
          <a:p>
            <a:pPr lvl="0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D571182-5020-4745-9218-F3F68CAA33C0}"/>
              </a:ext>
            </a:extLst>
          </p:cNvPr>
          <p:cNvSpPr/>
          <p:nvPr userDrawn="1"/>
        </p:nvSpPr>
        <p:spPr>
          <a:xfrm>
            <a:off x="1079404" y="2730944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5592F32-237F-433F-A66B-F68823AD6134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86CF5785-03AD-4729-9F73-AA1A767774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4430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C7DF516-0E78-41C8-BC02-43AF6CBB745A}"/>
              </a:ext>
            </a:extLst>
          </p:cNvPr>
          <p:cNvCxnSpPr>
            <a:cxnSpLocks/>
          </p:cNvCxnSpPr>
          <p:nvPr userDrawn="1"/>
        </p:nvCxnSpPr>
        <p:spPr>
          <a:xfrm>
            <a:off x="979494" y="2585191"/>
            <a:ext cx="537721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32588617-F174-4DF0-AB82-D24FA236E69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3002509"/>
          </a:xfrm>
          <a:custGeom>
            <a:avLst/>
            <a:gdLst>
              <a:gd name="connsiteX0" fmla="*/ 0 w 12192000"/>
              <a:gd name="connsiteY0" fmla="*/ 0 h 3002509"/>
              <a:gd name="connsiteX1" fmla="*/ 874207 w 12192000"/>
              <a:gd name="connsiteY1" fmla="*/ 0 h 3002509"/>
              <a:gd name="connsiteX2" fmla="*/ 874207 w 12192000"/>
              <a:gd name="connsiteY2" fmla="*/ 2 h 3002509"/>
              <a:gd name="connsiteX3" fmla="*/ 10420141 w 12192000"/>
              <a:gd name="connsiteY3" fmla="*/ 2 h 3002509"/>
              <a:gd name="connsiteX4" fmla="*/ 10420141 w 12192000"/>
              <a:gd name="connsiteY4" fmla="*/ 0 h 3002509"/>
              <a:gd name="connsiteX5" fmla="*/ 12192000 w 12192000"/>
              <a:gd name="connsiteY5" fmla="*/ 0 h 3002509"/>
              <a:gd name="connsiteX6" fmla="*/ 12192000 w 12192000"/>
              <a:gd name="connsiteY6" fmla="*/ 3002509 h 3002509"/>
              <a:gd name="connsiteX7" fmla="*/ 11629298 w 12192000"/>
              <a:gd name="connsiteY7" fmla="*/ 3002509 h 3002509"/>
              <a:gd name="connsiteX8" fmla="*/ 10420141 w 12192000"/>
              <a:gd name="connsiteY8" fmla="*/ 3002509 h 3002509"/>
              <a:gd name="connsiteX9" fmla="*/ 6356712 w 12192000"/>
              <a:gd name="connsiteY9" fmla="*/ 3002509 h 3002509"/>
              <a:gd name="connsiteX10" fmla="*/ 6356712 w 12192000"/>
              <a:gd name="connsiteY10" fmla="*/ 2565780 h 3002509"/>
              <a:gd name="connsiteX11" fmla="*/ 979494 w 12192000"/>
              <a:gd name="connsiteY11" fmla="*/ 2565780 h 3002509"/>
              <a:gd name="connsiteX12" fmla="*/ 979494 w 12192000"/>
              <a:gd name="connsiteY12" fmla="*/ 3002509 h 3002509"/>
              <a:gd name="connsiteX13" fmla="*/ 874207 w 12192000"/>
              <a:gd name="connsiteY13" fmla="*/ 3002509 h 3002509"/>
              <a:gd name="connsiteX14" fmla="*/ 488176 w 12192000"/>
              <a:gd name="connsiteY14" fmla="*/ 3002509 h 3002509"/>
              <a:gd name="connsiteX15" fmla="*/ 0 w 12192000"/>
              <a:gd name="connsiteY15" fmla="*/ 3002509 h 3002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000" h="3002509">
                <a:moveTo>
                  <a:pt x="0" y="0"/>
                </a:moveTo>
                <a:lnTo>
                  <a:pt x="874207" y="0"/>
                </a:lnTo>
                <a:lnTo>
                  <a:pt x="874207" y="2"/>
                </a:lnTo>
                <a:lnTo>
                  <a:pt x="10420141" y="2"/>
                </a:lnTo>
                <a:lnTo>
                  <a:pt x="10420141" y="0"/>
                </a:lnTo>
                <a:lnTo>
                  <a:pt x="12192000" y="0"/>
                </a:lnTo>
                <a:lnTo>
                  <a:pt x="12192000" y="3002509"/>
                </a:lnTo>
                <a:lnTo>
                  <a:pt x="11629298" y="3002509"/>
                </a:lnTo>
                <a:lnTo>
                  <a:pt x="10420141" y="3002509"/>
                </a:lnTo>
                <a:lnTo>
                  <a:pt x="6356712" y="3002509"/>
                </a:lnTo>
                <a:lnTo>
                  <a:pt x="6356712" y="2565780"/>
                </a:lnTo>
                <a:lnTo>
                  <a:pt x="979494" y="2565780"/>
                </a:lnTo>
                <a:lnTo>
                  <a:pt x="979494" y="3002509"/>
                </a:lnTo>
                <a:lnTo>
                  <a:pt x="874207" y="3002509"/>
                </a:lnTo>
                <a:lnTo>
                  <a:pt x="488176" y="3002509"/>
                </a:lnTo>
                <a:lnTo>
                  <a:pt x="0" y="3002509"/>
                </a:lnTo>
                <a:close/>
              </a:path>
            </a:pathLst>
          </a:custGeom>
          <a:pattFill prst="pct90">
            <a:fgClr>
              <a:schemeClr val="tx1"/>
            </a:fgClr>
            <a:bgClr>
              <a:schemeClr val="bg1"/>
            </a:bgClr>
          </a:patt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18471" y="2825087"/>
            <a:ext cx="4892581" cy="794760"/>
          </a:xfrm>
        </p:spPr>
        <p:txBody>
          <a:bodyPr anchor="b" anchorCtr="0"/>
          <a:lstStyle>
            <a:lvl1pPr algn="l"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31617" y="3893074"/>
            <a:ext cx="4872973" cy="2726090"/>
          </a:xfrm>
        </p:spPr>
        <p:txBody>
          <a:bodyPr anchor="t" anchorCtr="0"/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87D14DF-5E3B-41EB-8A91-1BED59B88863}"/>
              </a:ext>
            </a:extLst>
          </p:cNvPr>
          <p:cNvSpPr/>
          <p:nvPr userDrawn="1"/>
        </p:nvSpPr>
        <p:spPr>
          <a:xfrm>
            <a:off x="979494" y="6766560"/>
            <a:ext cx="5377218" cy="9144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842D1D0-12D7-4CD5-ABFE-D3A5E28E87D8}"/>
              </a:ext>
            </a:extLst>
          </p:cNvPr>
          <p:cNvSpPr/>
          <p:nvPr userDrawn="1"/>
        </p:nvSpPr>
        <p:spPr>
          <a:xfrm>
            <a:off x="1218471" y="3654238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7373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172BC89-B507-4305-BFAA-84C0EE419D90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50DCB285-323D-448D-81EB-F995D412F60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560638"/>
            <a:ext cx="5578468" cy="1994392"/>
          </a:xfrm>
        </p:spPr>
        <p:txBody>
          <a:bodyPr wrap="square" anchor="b" anchorCtr="0">
            <a:spAutoFit/>
          </a:bodyPr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14575" y="618596"/>
            <a:ext cx="4572000" cy="350865"/>
          </a:xfrm>
          <a:noFill/>
        </p:spPr>
        <p:txBody>
          <a:bodyPr wrap="square" lIns="0" tIns="0" rIns="0" bIns="0" anchor="t" anchorCtr="0">
            <a:noAutofit/>
          </a:bodyPr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E4050D4-C2CD-4683-9D0C-F093C6F31754}"/>
              </a:ext>
            </a:extLst>
          </p:cNvPr>
          <p:cNvSpPr/>
          <p:nvPr userDrawn="1"/>
        </p:nvSpPr>
        <p:spPr>
          <a:xfrm>
            <a:off x="1079404" y="2730944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2261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A5DB35EE-3D5D-40C7-B409-133C0C4222B5}"/>
              </a:ext>
            </a:extLst>
          </p:cNvPr>
          <p:cNvGrpSpPr/>
          <p:nvPr userDrawn="1"/>
        </p:nvGrpSpPr>
        <p:grpSpPr>
          <a:xfrm>
            <a:off x="1003202" y="2426144"/>
            <a:ext cx="10187475" cy="1650561"/>
            <a:chOff x="1003202" y="2426144"/>
            <a:chExt cx="10187475" cy="165056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E4050D4-C2CD-4683-9D0C-F093C6F31754}"/>
                </a:ext>
              </a:extLst>
            </p:cNvPr>
            <p:cNvSpPr/>
            <p:nvPr userDrawn="1"/>
          </p:nvSpPr>
          <p:spPr>
            <a:xfrm>
              <a:off x="1079404" y="2426144"/>
              <a:ext cx="182880" cy="9144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4C368F23-436E-4B2B-B643-7AFE8BAEDCAA}"/>
                </a:ext>
              </a:extLst>
            </p:cNvPr>
            <p:cNvSpPr/>
            <p:nvPr/>
          </p:nvSpPr>
          <p:spPr>
            <a:xfrm>
              <a:off x="1003202" y="3124200"/>
              <a:ext cx="1157287" cy="952505"/>
            </a:xfrm>
            <a:custGeom>
              <a:avLst/>
              <a:gdLst>
                <a:gd name="connsiteX0" fmla="*/ 338098 w 1157287"/>
                <a:gd name="connsiteY0" fmla="*/ -14 h 952505"/>
                <a:gd name="connsiteX1" fmla="*/ 480973 w 1157287"/>
                <a:gd name="connsiteY1" fmla="*/ 114286 h 952505"/>
                <a:gd name="connsiteX2" fmla="*/ 199985 w 1157287"/>
                <a:gd name="connsiteY2" fmla="*/ 557199 h 952505"/>
                <a:gd name="connsiteX3" fmla="*/ 252373 w 1157287"/>
                <a:gd name="connsiteY3" fmla="*/ 547674 h 952505"/>
                <a:gd name="connsiteX4" fmla="*/ 442873 w 1157287"/>
                <a:gd name="connsiteY4" fmla="*/ 747699 h 952505"/>
                <a:gd name="connsiteX5" fmla="*/ 241144 w 1157287"/>
                <a:gd name="connsiteY5" fmla="*/ 952486 h 952505"/>
                <a:gd name="connsiteX6" fmla="*/ 238085 w 1157287"/>
                <a:gd name="connsiteY6" fmla="*/ 952486 h 952505"/>
                <a:gd name="connsiteX7" fmla="*/ -40 w 1157287"/>
                <a:gd name="connsiteY7" fmla="*/ 647686 h 952505"/>
                <a:gd name="connsiteX8" fmla="*/ 338098 w 1157287"/>
                <a:gd name="connsiteY8" fmla="*/ -14 h 952505"/>
                <a:gd name="connsiteX9" fmla="*/ 1014373 w 1157287"/>
                <a:gd name="connsiteY9" fmla="*/ -14 h 952505"/>
                <a:gd name="connsiteX10" fmla="*/ 1157248 w 1157287"/>
                <a:gd name="connsiteY10" fmla="*/ 114286 h 952505"/>
                <a:gd name="connsiteX11" fmla="*/ 876260 w 1157287"/>
                <a:gd name="connsiteY11" fmla="*/ 557199 h 952505"/>
                <a:gd name="connsiteX12" fmla="*/ 928648 w 1157287"/>
                <a:gd name="connsiteY12" fmla="*/ 547674 h 952505"/>
                <a:gd name="connsiteX13" fmla="*/ 1119148 w 1157287"/>
                <a:gd name="connsiteY13" fmla="*/ 747699 h 952505"/>
                <a:gd name="connsiteX14" fmla="*/ 917420 w 1157287"/>
                <a:gd name="connsiteY14" fmla="*/ 952486 h 952505"/>
                <a:gd name="connsiteX15" fmla="*/ 914360 w 1157287"/>
                <a:gd name="connsiteY15" fmla="*/ 952486 h 952505"/>
                <a:gd name="connsiteX16" fmla="*/ 676235 w 1157287"/>
                <a:gd name="connsiteY16" fmla="*/ 647686 h 952505"/>
                <a:gd name="connsiteX17" fmla="*/ 1014373 w 1157287"/>
                <a:gd name="connsiteY17" fmla="*/ -14 h 952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7287" h="952505">
                  <a:moveTo>
                    <a:pt x="338098" y="-14"/>
                  </a:moveTo>
                  <a:lnTo>
                    <a:pt x="480973" y="114286"/>
                  </a:lnTo>
                  <a:cubicBezTo>
                    <a:pt x="328573" y="219061"/>
                    <a:pt x="209510" y="404799"/>
                    <a:pt x="199985" y="557199"/>
                  </a:cubicBezTo>
                  <a:cubicBezTo>
                    <a:pt x="204748" y="552436"/>
                    <a:pt x="238085" y="547674"/>
                    <a:pt x="252373" y="547674"/>
                  </a:cubicBezTo>
                  <a:cubicBezTo>
                    <a:pt x="361910" y="547674"/>
                    <a:pt x="442873" y="638161"/>
                    <a:pt x="442873" y="747699"/>
                  </a:cubicBezTo>
                  <a:cubicBezTo>
                    <a:pt x="443717" y="859955"/>
                    <a:pt x="353401" y="951641"/>
                    <a:pt x="241144" y="952486"/>
                  </a:cubicBezTo>
                  <a:cubicBezTo>
                    <a:pt x="240125" y="952494"/>
                    <a:pt x="239105" y="952494"/>
                    <a:pt x="238085" y="952486"/>
                  </a:cubicBezTo>
                  <a:cubicBezTo>
                    <a:pt x="109498" y="952486"/>
                    <a:pt x="-40" y="842949"/>
                    <a:pt x="-40" y="647686"/>
                  </a:cubicBezTo>
                  <a:cubicBezTo>
                    <a:pt x="-40" y="380986"/>
                    <a:pt x="152360" y="133336"/>
                    <a:pt x="338098" y="-14"/>
                  </a:cubicBezTo>
                  <a:close/>
                  <a:moveTo>
                    <a:pt x="1014373" y="-14"/>
                  </a:moveTo>
                  <a:lnTo>
                    <a:pt x="1157248" y="114286"/>
                  </a:lnTo>
                  <a:cubicBezTo>
                    <a:pt x="1004848" y="219061"/>
                    <a:pt x="885785" y="404799"/>
                    <a:pt x="876260" y="557199"/>
                  </a:cubicBezTo>
                  <a:cubicBezTo>
                    <a:pt x="881023" y="552436"/>
                    <a:pt x="909598" y="547674"/>
                    <a:pt x="928648" y="547674"/>
                  </a:cubicBezTo>
                  <a:cubicBezTo>
                    <a:pt x="1038185" y="547674"/>
                    <a:pt x="1119148" y="638161"/>
                    <a:pt x="1119148" y="747699"/>
                  </a:cubicBezTo>
                  <a:cubicBezTo>
                    <a:pt x="1119992" y="859955"/>
                    <a:pt x="1029676" y="951641"/>
                    <a:pt x="917420" y="952486"/>
                  </a:cubicBezTo>
                  <a:cubicBezTo>
                    <a:pt x="916400" y="952494"/>
                    <a:pt x="915380" y="952494"/>
                    <a:pt x="914360" y="952486"/>
                  </a:cubicBezTo>
                  <a:cubicBezTo>
                    <a:pt x="785773" y="952486"/>
                    <a:pt x="676235" y="842949"/>
                    <a:pt x="676235" y="647686"/>
                  </a:cubicBezTo>
                  <a:cubicBezTo>
                    <a:pt x="676235" y="380986"/>
                    <a:pt x="828635" y="133336"/>
                    <a:pt x="1014373" y="-14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7ED64C52-691F-4E4E-A130-109AF3BC94C7}"/>
                </a:ext>
              </a:extLst>
            </p:cNvPr>
            <p:cNvSpPr/>
            <p:nvPr/>
          </p:nvSpPr>
          <p:spPr>
            <a:xfrm>
              <a:off x="10038439" y="3124200"/>
              <a:ext cx="1152238" cy="952503"/>
            </a:xfrm>
            <a:custGeom>
              <a:avLst/>
              <a:gdLst>
                <a:gd name="connsiteX0" fmla="*/ 138073 w 1152238"/>
                <a:gd name="connsiteY0" fmla="*/ 952490 h 952503"/>
                <a:gd name="connsiteX1" fmla="*/ -40 w 1152238"/>
                <a:gd name="connsiteY1" fmla="*/ 838190 h 952503"/>
                <a:gd name="connsiteX2" fmla="*/ 276185 w 1152238"/>
                <a:gd name="connsiteY2" fmla="*/ 395277 h 952503"/>
                <a:gd name="connsiteX3" fmla="*/ 228560 w 1152238"/>
                <a:gd name="connsiteY3" fmla="*/ 404802 h 952503"/>
                <a:gd name="connsiteX4" fmla="*/ 33298 w 1152238"/>
                <a:gd name="connsiteY4" fmla="*/ 204777 h 952503"/>
                <a:gd name="connsiteX5" fmla="*/ 237799 w 1152238"/>
                <a:gd name="connsiteY5" fmla="*/ -10 h 952503"/>
                <a:gd name="connsiteX6" fmla="*/ 480973 w 1152238"/>
                <a:gd name="connsiteY6" fmla="*/ 304790 h 952503"/>
                <a:gd name="connsiteX7" fmla="*/ 138073 w 1152238"/>
                <a:gd name="connsiteY7" fmla="*/ 952490 h 952503"/>
                <a:gd name="connsiteX8" fmla="*/ 814348 w 1152238"/>
                <a:gd name="connsiteY8" fmla="*/ 952490 h 952503"/>
                <a:gd name="connsiteX9" fmla="*/ 671473 w 1152238"/>
                <a:gd name="connsiteY9" fmla="*/ 838190 h 952503"/>
                <a:gd name="connsiteX10" fmla="*/ 952460 w 1152238"/>
                <a:gd name="connsiteY10" fmla="*/ 395277 h 952503"/>
                <a:gd name="connsiteX11" fmla="*/ 900073 w 1152238"/>
                <a:gd name="connsiteY11" fmla="*/ 404802 h 952503"/>
                <a:gd name="connsiteX12" fmla="*/ 709573 w 1152238"/>
                <a:gd name="connsiteY12" fmla="*/ 204777 h 952503"/>
                <a:gd name="connsiteX13" fmla="*/ 911303 w 1152238"/>
                <a:gd name="connsiteY13" fmla="*/ -8 h 952503"/>
                <a:gd name="connsiteX14" fmla="*/ 914075 w 1152238"/>
                <a:gd name="connsiteY14" fmla="*/ -10 h 952503"/>
                <a:gd name="connsiteX15" fmla="*/ 1152199 w 1152238"/>
                <a:gd name="connsiteY15" fmla="*/ 304790 h 952503"/>
                <a:gd name="connsiteX16" fmla="*/ 814348 w 1152238"/>
                <a:gd name="connsiteY16" fmla="*/ 952490 h 952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52238" h="952503">
                  <a:moveTo>
                    <a:pt x="138073" y="952490"/>
                  </a:moveTo>
                  <a:lnTo>
                    <a:pt x="-40" y="838190"/>
                  </a:lnTo>
                  <a:cubicBezTo>
                    <a:pt x="152360" y="733415"/>
                    <a:pt x="266660" y="547677"/>
                    <a:pt x="276185" y="395277"/>
                  </a:cubicBezTo>
                  <a:cubicBezTo>
                    <a:pt x="276185" y="400040"/>
                    <a:pt x="242848" y="404802"/>
                    <a:pt x="228560" y="404802"/>
                  </a:cubicBezTo>
                  <a:cubicBezTo>
                    <a:pt x="114260" y="404802"/>
                    <a:pt x="33298" y="319077"/>
                    <a:pt x="33298" y="204777"/>
                  </a:cubicBezTo>
                  <a:cubicBezTo>
                    <a:pt x="34125" y="92132"/>
                    <a:pt x="125155" y="975"/>
                    <a:pt x="237799" y="-10"/>
                  </a:cubicBezTo>
                  <a:cubicBezTo>
                    <a:pt x="366673" y="-10"/>
                    <a:pt x="480973" y="109527"/>
                    <a:pt x="480973" y="304790"/>
                  </a:cubicBezTo>
                  <a:cubicBezTo>
                    <a:pt x="480973" y="571490"/>
                    <a:pt x="323524" y="823902"/>
                    <a:pt x="138073" y="952490"/>
                  </a:cubicBezTo>
                  <a:close/>
                  <a:moveTo>
                    <a:pt x="814348" y="952490"/>
                  </a:moveTo>
                  <a:lnTo>
                    <a:pt x="671473" y="838190"/>
                  </a:lnTo>
                  <a:cubicBezTo>
                    <a:pt x="823873" y="733415"/>
                    <a:pt x="942935" y="547677"/>
                    <a:pt x="952460" y="395277"/>
                  </a:cubicBezTo>
                  <a:cubicBezTo>
                    <a:pt x="947698" y="400040"/>
                    <a:pt x="919123" y="404802"/>
                    <a:pt x="900073" y="404802"/>
                  </a:cubicBezTo>
                  <a:cubicBezTo>
                    <a:pt x="790535" y="404802"/>
                    <a:pt x="709573" y="319077"/>
                    <a:pt x="709573" y="204777"/>
                  </a:cubicBezTo>
                  <a:cubicBezTo>
                    <a:pt x="708729" y="92521"/>
                    <a:pt x="799046" y="836"/>
                    <a:pt x="911303" y="-8"/>
                  </a:cubicBezTo>
                  <a:cubicBezTo>
                    <a:pt x="912226" y="-15"/>
                    <a:pt x="913151" y="-16"/>
                    <a:pt x="914075" y="-10"/>
                  </a:cubicBezTo>
                  <a:cubicBezTo>
                    <a:pt x="1042662" y="-10"/>
                    <a:pt x="1152199" y="109527"/>
                    <a:pt x="1152199" y="304790"/>
                  </a:cubicBezTo>
                  <a:cubicBezTo>
                    <a:pt x="1152199" y="571490"/>
                    <a:pt x="999799" y="823902"/>
                    <a:pt x="814348" y="952490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CF68D786-C98F-4FE4-8396-6519C133C59A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29D9F925-78A0-46DD-830A-943A674BB1F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920635"/>
            <a:ext cx="8691516" cy="1329595"/>
          </a:xfrm>
        </p:spPr>
        <p:txBody>
          <a:bodyPr wrap="square" anchor="b" anchorCtr="0">
            <a:spAutoFit/>
          </a:bodyPr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504210" y="3140123"/>
            <a:ext cx="7190508" cy="2997441"/>
          </a:xfrm>
          <a:noFill/>
        </p:spPr>
        <p:txBody>
          <a:bodyPr wrap="square" lIns="0" tIns="0" rIns="0" bIns="0" anchor="t" anchorCtr="0">
            <a:noAutofit/>
          </a:bodyPr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988669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560638"/>
            <a:ext cx="5799532" cy="1994392"/>
          </a:xfrm>
        </p:spPr>
        <p:txBody>
          <a:bodyPr wrap="square" anchor="b" anchorCtr="0">
            <a:spAutoFit/>
          </a:bodyPr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14575" y="618596"/>
            <a:ext cx="4572000" cy="350865"/>
          </a:xfrm>
          <a:noFill/>
        </p:spPr>
        <p:txBody>
          <a:bodyPr wrap="square" lIns="0" tIns="0" rIns="0" bIns="0" anchor="t" anchorCtr="0">
            <a:noAutofit/>
          </a:bodyPr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23D1C27-A47E-49F4-8FF1-3954D853A2CE}"/>
              </a:ext>
            </a:extLst>
          </p:cNvPr>
          <p:cNvSpPr/>
          <p:nvPr userDrawn="1"/>
        </p:nvSpPr>
        <p:spPr>
          <a:xfrm>
            <a:off x="1079404" y="2730944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A49FF349-499D-4773-A3B2-1547301DCB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79404" y="3124200"/>
            <a:ext cx="5264150" cy="3733800"/>
          </a:xfrm>
          <a:pattFill prst="pct90">
            <a:fgClr>
              <a:schemeClr val="tx2"/>
            </a:fgClr>
            <a:bgClr>
              <a:schemeClr val="bg1"/>
            </a:bgClr>
          </a:pattFill>
        </p:spPr>
        <p:txBody>
          <a:bodyPr/>
          <a:lstStyle/>
          <a:p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6D5FDAA-EAF5-4519-A160-C1D803267657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6D8A0A40-A66E-4EAB-B930-8FCBB8FCCA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8272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. 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F045F47D-AB9C-4341-B52D-E18C2DB010B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221480" y="570486"/>
            <a:ext cx="3749040" cy="744191"/>
          </a:xfrm>
          <a:prstGeom prst="rect">
            <a:avLst/>
          </a:prstGeom>
        </p:spPr>
      </p:pic>
      <p:pic>
        <p:nvPicPr>
          <p:cNvPr id="9" name="Picture 8" descr="Background pattern&#10;&#10;Description automatically generated">
            <a:extLst>
              <a:ext uri="{FF2B5EF4-FFF2-40B4-BE49-F238E27FC236}">
                <a16:creationId xmlns:a16="http://schemas.microsoft.com/office/drawing/2014/main" id="{51111F31-87D3-4336-B677-12C731F35A0A}"/>
              </a:ext>
            </a:extLst>
          </p:cNvPr>
          <p:cNvPicPr>
            <a:picLocks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9946"/>
          <a:stretch/>
        </p:blipFill>
        <p:spPr>
          <a:xfrm>
            <a:off x="5843" y="6168788"/>
            <a:ext cx="12172604" cy="689212"/>
          </a:xfrm>
          <a:prstGeom prst="rect">
            <a:avLst/>
          </a:prstGeom>
          <a:effectLst>
            <a:outerShdw blurRad="88900" dist="38100" dir="16200000" rotWithShape="0">
              <a:prstClr val="black">
                <a:alpha val="15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1728428"/>
            <a:ext cx="9144000" cy="1832919"/>
          </a:xfrm>
        </p:spPr>
        <p:txBody>
          <a:bodyPr anchor="b" anchorCtr="1">
            <a:noAutofit/>
          </a:bodyPr>
          <a:lstStyle>
            <a:lvl1pPr algn="ctr">
              <a:defRPr lang="en-US" sz="4400" kern="1200" spc="-150" dirty="0">
                <a:solidFill>
                  <a:schemeClr val="tx2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248485"/>
            <a:ext cx="9144000" cy="1137708"/>
          </a:xfrm>
        </p:spPr>
        <p:txBody>
          <a:bodyPr>
            <a:noAutofit/>
          </a:bodyPr>
          <a:lstStyle>
            <a:lvl1pPr marL="0" indent="0" algn="ctr">
              <a:buNone/>
              <a:defRPr sz="3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E198DB7-C1B5-49F6-AC55-1A25027B890C}"/>
              </a:ext>
            </a:extLst>
          </p:cNvPr>
          <p:cNvSpPr/>
          <p:nvPr userDrawn="1"/>
        </p:nvSpPr>
        <p:spPr>
          <a:xfrm>
            <a:off x="5638800" y="3784112"/>
            <a:ext cx="91440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2C6092C-9916-4F45-AC83-40A526432204}"/>
              </a:ext>
            </a:extLst>
          </p:cNvPr>
          <p:cNvSpPr/>
          <p:nvPr userDrawn="1"/>
        </p:nvSpPr>
        <p:spPr>
          <a:xfrm>
            <a:off x="5694419" y="6168788"/>
            <a:ext cx="803161" cy="689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innerShdw blurRad="114300">
              <a:prstClr val="black">
                <a:alpha val="18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72803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 anchorCtr="1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D0655B-5834-474B-BC1F-9C661A5AD1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81174" y="355078"/>
            <a:ext cx="9348789" cy="1272756"/>
          </a:xfrm>
        </p:spPr>
        <p:txBody>
          <a:bodyPr/>
          <a:lstStyle>
            <a:lvl1pPr>
              <a:defRPr lang="en-US" sz="4400" kern="1200" spc="-150" dirty="0">
                <a:solidFill>
                  <a:schemeClr val="tx2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608DCDB-66C8-44DE-8ED7-83CE364096B0}"/>
              </a:ext>
            </a:extLst>
          </p:cNvPr>
          <p:cNvSpPr/>
          <p:nvPr userDrawn="1"/>
        </p:nvSpPr>
        <p:spPr>
          <a:xfrm>
            <a:off x="5998368" y="1853852"/>
            <a:ext cx="91440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42465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. 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81174" y="3429000"/>
            <a:ext cx="9348788" cy="1543050"/>
          </a:xfrm>
        </p:spPr>
        <p:txBody>
          <a:bodyPr lIns="0" tIns="0" rIns="0" bIns="0"/>
          <a:lstStyle>
            <a:lvl1pPr marL="0" indent="0" algn="ctr">
              <a:buNone/>
              <a:defRPr sz="32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719FB596-AD7C-4AED-B155-2E23580F8DE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81174" y="1104900"/>
            <a:ext cx="9348789" cy="169712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A064562-184D-4ABA-BCF1-23E6D7615DCD}"/>
              </a:ext>
            </a:extLst>
          </p:cNvPr>
          <p:cNvSpPr/>
          <p:nvPr userDrawn="1"/>
        </p:nvSpPr>
        <p:spPr>
          <a:xfrm>
            <a:off x="5998368" y="3057604"/>
            <a:ext cx="91440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1617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D0655B-5834-474B-BC1F-9C661A5AD1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686" y="355078"/>
            <a:ext cx="10063163" cy="127275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7686" y="2248664"/>
            <a:ext cx="10063163" cy="4286531"/>
          </a:xfrm>
        </p:spPr>
        <p:txBody>
          <a:bodyPr anchor="t" anchorCtr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0521393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.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781175" y="2161522"/>
            <a:ext cx="4589480" cy="4276855"/>
          </a:xfrm>
        </p:spPr>
        <p:txBody>
          <a:bodyPr anchor="t" anchorCtr="0"/>
          <a:lstStyle>
            <a:lvl1pPr>
              <a:lnSpc>
                <a:spcPct val="90000"/>
              </a:lnSpc>
              <a:defRPr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15136" y="2161522"/>
            <a:ext cx="4931387" cy="4276855"/>
          </a:xfrm>
        </p:spPr>
        <p:txBody>
          <a:bodyPr anchor="t" anchorCtr="0"/>
          <a:lstStyle>
            <a:lvl1pPr>
              <a:lnSpc>
                <a:spcPct val="90000"/>
              </a:lnSpc>
              <a:defRPr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BCDCAAAE-3117-43B1-8365-13245D2510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81174" y="355078"/>
            <a:ext cx="9348789" cy="118562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8004B13-2F49-410C-8FFA-FF8EE826DAF8}"/>
              </a:ext>
            </a:extLst>
          </p:cNvPr>
          <p:cNvSpPr/>
          <p:nvPr userDrawn="1"/>
        </p:nvSpPr>
        <p:spPr>
          <a:xfrm>
            <a:off x="5998368" y="1717318"/>
            <a:ext cx="91440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58669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. 2 columns/h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781175" y="1923911"/>
            <a:ext cx="4537075" cy="806904"/>
          </a:xfrm>
        </p:spPr>
        <p:txBody>
          <a:bodyPr vert="horz" lIns="0" tIns="0" rIns="0" bIns="0" rtlCol="0" anchor="b" anchorCtr="0">
            <a:noAutofit/>
          </a:bodyPr>
          <a:lstStyle>
            <a:lvl1pPr marL="0" indent="0">
              <a:buNone/>
              <a:def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781175" y="2944164"/>
            <a:ext cx="4537075" cy="3649357"/>
          </a:xfrm>
        </p:spPr>
        <p:txBody>
          <a:bodyPr anchor="t" anchorCtr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815138" y="1913026"/>
            <a:ext cx="4561114" cy="817789"/>
          </a:xfrm>
        </p:spPr>
        <p:txBody>
          <a:bodyPr vert="horz" lIns="0" tIns="0" rIns="0" bIns="0" rtlCol="0" anchor="b" anchorCtr="0">
            <a:noAutofit/>
          </a:bodyPr>
          <a:lstStyle>
            <a:lvl1pPr marL="0" indent="0">
              <a:buNone/>
              <a:def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815138" y="2945001"/>
            <a:ext cx="4535424" cy="3681539"/>
          </a:xfrm>
        </p:spPr>
        <p:txBody>
          <a:bodyPr anchor="t" anchorCtr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5BCD8D19-683F-4EEA-A357-6C4EB3371CE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81174" y="355078"/>
            <a:ext cx="9348789" cy="119814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BD85F82-FB5E-45F8-AF46-963FBEC3C89E}"/>
              </a:ext>
            </a:extLst>
          </p:cNvPr>
          <p:cNvSpPr/>
          <p:nvPr userDrawn="1"/>
        </p:nvSpPr>
        <p:spPr>
          <a:xfrm>
            <a:off x="5998368" y="1717318"/>
            <a:ext cx="91440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20862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6.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781174" y="355078"/>
            <a:ext cx="9348789" cy="117347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6F6C6E0-1904-4EA4-8832-3D5199045240}"/>
              </a:ext>
            </a:extLst>
          </p:cNvPr>
          <p:cNvSpPr/>
          <p:nvPr userDrawn="1"/>
        </p:nvSpPr>
        <p:spPr>
          <a:xfrm>
            <a:off x="5998368" y="1717318"/>
            <a:ext cx="91440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97245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7.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888484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. full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C877E9CF-9D63-466A-9A30-3EAA2C01ED9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28700" y="0"/>
            <a:ext cx="11163300" cy="6858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07659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6C9A9F1-4A70-4EE4-881D-E394F5F9FC6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79487" y="2281238"/>
            <a:ext cx="3991391" cy="3857625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F002B8-C24E-459A-BF60-3329F2C395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81174" y="355078"/>
            <a:ext cx="9348789" cy="1187119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3FFDF8C-1F0B-4961-8F1A-EA5E868A599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096000" y="2281735"/>
            <a:ext cx="5033963" cy="3857625"/>
          </a:xfrm>
        </p:spPr>
        <p:txBody>
          <a:bodyPr anchor="t" anchorCtr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BC606DA-AEE2-4075-92FE-8A3E75FE8F85}"/>
              </a:ext>
            </a:extLst>
          </p:cNvPr>
          <p:cNvSpPr/>
          <p:nvPr userDrawn="1"/>
        </p:nvSpPr>
        <p:spPr>
          <a:xfrm>
            <a:off x="5998368" y="1717318"/>
            <a:ext cx="91440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14278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81174" y="818540"/>
            <a:ext cx="7171757" cy="1272756"/>
          </a:xfrm>
        </p:spPr>
        <p:txBody>
          <a:bodyPr anchor="b" anchorCtr="0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81174" y="3018774"/>
            <a:ext cx="4872973" cy="3118414"/>
          </a:xfrm>
        </p:spPr>
        <p:txBody>
          <a:bodyPr anchor="t" anchorCtr="0"/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000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23D1C27-A47E-49F4-8FF1-3954D853A2CE}"/>
              </a:ext>
            </a:extLst>
          </p:cNvPr>
          <p:cNvSpPr/>
          <p:nvPr userDrawn="1"/>
        </p:nvSpPr>
        <p:spPr>
          <a:xfrm>
            <a:off x="1781174" y="2239914"/>
            <a:ext cx="91440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57173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81174" y="818540"/>
            <a:ext cx="7171757" cy="1272756"/>
          </a:xfrm>
        </p:spPr>
        <p:txBody>
          <a:bodyPr anchor="b" anchorCtr="0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81174" y="3018774"/>
            <a:ext cx="4754880" cy="3118414"/>
          </a:xfrm>
        </p:spPr>
        <p:txBody>
          <a:bodyPr anchor="t" anchorCtr="0"/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000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23D1C27-A47E-49F4-8FF1-3954D853A2CE}"/>
              </a:ext>
            </a:extLst>
          </p:cNvPr>
          <p:cNvSpPr/>
          <p:nvPr userDrawn="1"/>
        </p:nvSpPr>
        <p:spPr>
          <a:xfrm>
            <a:off x="1781174" y="2239914"/>
            <a:ext cx="91440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745069E1-66A9-45BF-B886-E9052A262DE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985000" y="3018774"/>
            <a:ext cx="4754880" cy="311850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859723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677764B7-ADAB-412F-A905-60FDDC8A075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50879" y="2"/>
            <a:ext cx="11141122" cy="3002507"/>
          </a:xfrm>
          <a:custGeom>
            <a:avLst/>
            <a:gdLst>
              <a:gd name="connsiteX0" fmla="*/ 0 w 11141122"/>
              <a:gd name="connsiteY0" fmla="*/ 0 h 3002507"/>
              <a:gd name="connsiteX1" fmla="*/ 11141122 w 11141122"/>
              <a:gd name="connsiteY1" fmla="*/ 0 h 3002507"/>
              <a:gd name="connsiteX2" fmla="*/ 11141122 w 11141122"/>
              <a:gd name="connsiteY2" fmla="*/ 3002507 h 3002507"/>
              <a:gd name="connsiteX3" fmla="*/ 5868536 w 11141122"/>
              <a:gd name="connsiteY3" fmla="*/ 3002507 h 3002507"/>
              <a:gd name="connsiteX4" fmla="*/ 5868536 w 11141122"/>
              <a:gd name="connsiteY4" fmla="*/ 2565778 h 3002507"/>
              <a:gd name="connsiteX5" fmla="*/ 491318 w 11141122"/>
              <a:gd name="connsiteY5" fmla="*/ 2565778 h 3002507"/>
              <a:gd name="connsiteX6" fmla="*/ 491318 w 11141122"/>
              <a:gd name="connsiteY6" fmla="*/ 3002507 h 3002507"/>
              <a:gd name="connsiteX7" fmla="*/ 0 w 11141122"/>
              <a:gd name="connsiteY7" fmla="*/ 3002507 h 30025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141122" h="3002507">
                <a:moveTo>
                  <a:pt x="0" y="0"/>
                </a:moveTo>
                <a:lnTo>
                  <a:pt x="11141122" y="0"/>
                </a:lnTo>
                <a:lnTo>
                  <a:pt x="11141122" y="3002507"/>
                </a:lnTo>
                <a:lnTo>
                  <a:pt x="5868536" y="3002507"/>
                </a:lnTo>
                <a:lnTo>
                  <a:pt x="5868536" y="2565778"/>
                </a:lnTo>
                <a:lnTo>
                  <a:pt x="491318" y="2565778"/>
                </a:lnTo>
                <a:lnTo>
                  <a:pt x="491318" y="3002507"/>
                </a:lnTo>
                <a:lnTo>
                  <a:pt x="0" y="3002507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81174" y="2825087"/>
            <a:ext cx="4892581" cy="794760"/>
          </a:xfrm>
        </p:spPr>
        <p:txBody>
          <a:bodyPr anchor="b" anchorCtr="0"/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94320" y="3893074"/>
            <a:ext cx="4872973" cy="2726090"/>
          </a:xfrm>
        </p:spPr>
        <p:txBody>
          <a:bodyPr anchor="t" anchorCtr="0"/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000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87D14DF-5E3B-41EB-8A91-1BED59B88863}"/>
              </a:ext>
            </a:extLst>
          </p:cNvPr>
          <p:cNvSpPr/>
          <p:nvPr userDrawn="1"/>
        </p:nvSpPr>
        <p:spPr>
          <a:xfrm>
            <a:off x="1542197" y="6766560"/>
            <a:ext cx="5377218" cy="9144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11926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05602" y="626357"/>
            <a:ext cx="5263688" cy="1828193"/>
          </a:xfrm>
        </p:spPr>
        <p:txBody>
          <a:bodyPr wrap="square" anchor="b" anchorCtr="0">
            <a:spAutoFit/>
          </a:bodyPr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14575" y="688932"/>
            <a:ext cx="4572000" cy="661720"/>
          </a:xfrm>
          <a:solidFill>
            <a:schemeClr val="bg1">
              <a:lumMod val="95000"/>
            </a:schemeClr>
          </a:solidFill>
        </p:spPr>
        <p:txBody>
          <a:bodyPr wrap="square" lIns="182880" tIns="182880" rIns="182880" bIns="182880" anchor="t" anchorCtr="0">
            <a:spAutoFit/>
          </a:bodyPr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000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23D1C27-A47E-49F4-8FF1-3954D853A2CE}"/>
              </a:ext>
            </a:extLst>
          </p:cNvPr>
          <p:cNvSpPr/>
          <p:nvPr userDrawn="1"/>
        </p:nvSpPr>
        <p:spPr>
          <a:xfrm>
            <a:off x="1505602" y="2630464"/>
            <a:ext cx="91440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4747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 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51FD4580-B741-442B-8F45-7363BA70CB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339" y="3023843"/>
            <a:ext cx="12081470" cy="3814061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799" y="3298376"/>
            <a:ext cx="10063163" cy="1533002"/>
          </a:xfrm>
        </p:spPr>
        <p:txBody>
          <a:bodyPr lIns="0" tIns="0" rIns="0" bIns="0"/>
          <a:lstStyle>
            <a:lvl1pPr marL="0" indent="0" algn="l">
              <a:buNone/>
              <a:defRPr sz="32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8C685A-AF05-487F-BDC4-E0027061E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017317"/>
            <a:ext cx="10063163" cy="175602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EED798E-0F13-41D5-9F7D-521AF44734DA}"/>
              </a:ext>
            </a:extLst>
          </p:cNvPr>
          <p:cNvSpPr/>
          <p:nvPr userDrawn="1"/>
        </p:nvSpPr>
        <p:spPr>
          <a:xfrm>
            <a:off x="1079404" y="2860553"/>
            <a:ext cx="182880" cy="914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9329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05602" y="626357"/>
            <a:ext cx="5263688" cy="1828193"/>
          </a:xfrm>
        </p:spPr>
        <p:txBody>
          <a:bodyPr wrap="square" anchor="b" anchorCtr="0">
            <a:spAutoFit/>
          </a:bodyPr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14575" y="688932"/>
            <a:ext cx="4904898" cy="846386"/>
          </a:xfrm>
          <a:solidFill>
            <a:schemeClr val="bg1">
              <a:lumMod val="95000"/>
            </a:schemeClr>
          </a:solidFill>
        </p:spPr>
        <p:txBody>
          <a:bodyPr wrap="square" lIns="274320" tIns="274320" rIns="274320" bIns="274320" anchor="t" anchorCtr="0">
            <a:spAutoFit/>
          </a:bodyPr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000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23D1C27-A47E-49F4-8FF1-3954D853A2CE}"/>
              </a:ext>
            </a:extLst>
          </p:cNvPr>
          <p:cNvSpPr/>
          <p:nvPr userDrawn="1"/>
        </p:nvSpPr>
        <p:spPr>
          <a:xfrm>
            <a:off x="1505602" y="2630464"/>
            <a:ext cx="91440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A49FF349-499D-4773-A3B2-1547301DCB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04950" y="3124200"/>
            <a:ext cx="5264150" cy="34036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81984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D0655B-5834-474B-BC1F-9C661A5AD1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686" y="355078"/>
            <a:ext cx="10063163" cy="12727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7686" y="2248664"/>
            <a:ext cx="10063163" cy="4286531"/>
          </a:xfrm>
        </p:spPr>
        <p:txBody>
          <a:bodyPr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411679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228568"/>
            <a:ext cx="4670128" cy="4286532"/>
          </a:xfrm>
        </p:spPr>
        <p:txBody>
          <a:bodyPr anchor="t" anchorCtr="0"/>
          <a:lstStyle>
            <a:lvl1pPr>
              <a:lnSpc>
                <a:spcPct val="90000"/>
              </a:lnSpc>
              <a:defRPr sz="2400"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59835" y="2228568"/>
            <a:ext cx="4670128" cy="4286532"/>
          </a:xfrm>
        </p:spPr>
        <p:txBody>
          <a:bodyPr anchor="t" anchorCtr="0"/>
          <a:lstStyle>
            <a:lvl1pPr>
              <a:lnSpc>
                <a:spcPct val="90000"/>
              </a:lnSpc>
              <a:defRPr sz="2400"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BCDCAAAE-3117-43B1-8365-13245D2510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55078"/>
            <a:ext cx="10063163" cy="12727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776008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1949373"/>
            <a:ext cx="4537075" cy="806904"/>
          </a:xfrm>
        </p:spPr>
        <p:txBody>
          <a:bodyPr anchor="b"/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2800" b="1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6800" y="2874659"/>
            <a:ext cx="4537075" cy="3608620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91301" y="1938488"/>
            <a:ext cx="4561114" cy="817789"/>
          </a:xfrm>
        </p:spPr>
        <p:txBody>
          <a:bodyPr vert="horz" lIns="0" tIns="0" rIns="0" bIns="0" rtlCol="0" anchor="b" anchorCtr="0"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lang="en-US" sz="2800" b="1" dirty="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91301" y="2874659"/>
            <a:ext cx="4535424" cy="3640442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5BCD8D19-683F-4EEA-A357-6C4EB3371C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55078"/>
            <a:ext cx="10063163" cy="1272756"/>
          </a:xfrm>
        </p:spPr>
        <p:txBody>
          <a:bodyPr vert="horz" lIns="0" tIns="0" rIns="0" bIns="0" rtlCol="0" anchor="b" anchorCtr="0">
            <a:noAutofit/>
          </a:bodyPr>
          <a:lstStyle>
            <a:lvl1pPr>
              <a:defRPr lang="en-US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727861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6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355078"/>
            <a:ext cx="10063163" cy="127275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48050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7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A44C8B7-E3DE-4FF2-A95C-6EF26B46BA5D}"/>
              </a:ext>
            </a:extLst>
          </p:cNvPr>
          <p:cNvSpPr/>
          <p:nvPr userDrawn="1"/>
        </p:nvSpPr>
        <p:spPr>
          <a:xfrm>
            <a:off x="-1" y="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5382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002B8-C24E-459A-BF60-3329F2C39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55078"/>
            <a:ext cx="10063163" cy="1272756"/>
          </a:xfrm>
        </p:spPr>
        <p:txBody>
          <a:bodyPr vert="horz" lIns="0" tIns="0" rIns="0" bIns="0" rtlCol="0" anchor="b" anchorCtr="0">
            <a:noAutofit/>
          </a:bodyPr>
          <a:lstStyle>
            <a:lvl1pPr algn="l">
              <a:defRPr lang="en-US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7B51F18-4389-423C-83FA-B3547BD9808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617029" y="2228568"/>
            <a:ext cx="6350558" cy="428653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1B35F952-6A35-4BAF-A7DB-A4486D42B57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66798" y="2228568"/>
            <a:ext cx="4310064" cy="3857625"/>
          </a:xfrm>
          <a:pattFill prst="pct90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8947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06D0E941-EDE7-49BA-BDF4-3F57E52E90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92421" y="5124324"/>
            <a:ext cx="5299579" cy="1673051"/>
          </a:xfrm>
          <a:prstGeom prst="rect">
            <a:avLst/>
          </a:prstGeom>
        </p:spPr>
      </p:pic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6E33B11D-E83F-4E7D-A79C-E543708471D0}"/>
              </a:ext>
            </a:extLst>
          </p:cNvPr>
          <p:cNvSpPr>
            <a:spLocks noGrp="1" noChangeAspect="1"/>
          </p:cNvSpPr>
          <p:nvPr>
            <p:ph type="pic" idx="1"/>
          </p:nvPr>
        </p:nvSpPr>
        <p:spPr>
          <a:xfrm>
            <a:off x="7534275" y="1"/>
            <a:ext cx="4657725" cy="6857999"/>
          </a:xfrm>
          <a:custGeom>
            <a:avLst/>
            <a:gdLst>
              <a:gd name="connsiteX0" fmla="*/ 3193833 w 4657725"/>
              <a:gd name="connsiteY0" fmla="*/ 5150699 h 6857999"/>
              <a:gd name="connsiteX1" fmla="*/ 3193833 w 4657725"/>
              <a:gd name="connsiteY1" fmla="*/ 6122685 h 6857999"/>
              <a:gd name="connsiteX2" fmla="*/ 3923369 w 4657725"/>
              <a:gd name="connsiteY2" fmla="*/ 6796563 h 6857999"/>
              <a:gd name="connsiteX3" fmla="*/ 4652952 w 4657725"/>
              <a:gd name="connsiteY3" fmla="*/ 6120308 h 6857999"/>
              <a:gd name="connsiteX4" fmla="*/ 4652952 w 4657725"/>
              <a:gd name="connsiteY4" fmla="*/ 5150699 h 6857999"/>
              <a:gd name="connsiteX5" fmla="*/ 4301469 w 4657725"/>
              <a:gd name="connsiteY5" fmla="*/ 5150699 h 6857999"/>
              <a:gd name="connsiteX6" fmla="*/ 4301469 w 4657725"/>
              <a:gd name="connsiteY6" fmla="*/ 6110517 h 6857999"/>
              <a:gd name="connsiteX7" fmla="*/ 3923369 w 4657725"/>
              <a:gd name="connsiteY7" fmla="*/ 6491041 h 6857999"/>
              <a:gd name="connsiteX8" fmla="*/ 3542845 w 4657725"/>
              <a:gd name="connsiteY8" fmla="*/ 6110517 h 6857999"/>
              <a:gd name="connsiteX9" fmla="*/ 3542845 w 4657725"/>
              <a:gd name="connsiteY9" fmla="*/ 5150699 h 6857999"/>
              <a:gd name="connsiteX10" fmla="*/ 2421901 w 4657725"/>
              <a:gd name="connsiteY10" fmla="*/ 5126459 h 6857999"/>
              <a:gd name="connsiteX11" fmla="*/ 1808766 w 4657725"/>
              <a:gd name="connsiteY11" fmla="*/ 5618488 h 6857999"/>
              <a:gd name="connsiteX12" fmla="*/ 2739496 w 4657725"/>
              <a:gd name="connsiteY12" fmla="*/ 6316559 h 6857999"/>
              <a:gd name="connsiteX13" fmla="*/ 2458309 w 4657725"/>
              <a:gd name="connsiteY13" fmla="*/ 6495937 h 6857999"/>
              <a:gd name="connsiteX14" fmla="*/ 1944416 w 4657725"/>
              <a:gd name="connsiteY14" fmla="*/ 6277822 h 6857999"/>
              <a:gd name="connsiteX15" fmla="*/ 1757814 w 4657725"/>
              <a:gd name="connsiteY15" fmla="*/ 6539569 h 6857999"/>
              <a:gd name="connsiteX16" fmla="*/ 2441246 w 4657725"/>
              <a:gd name="connsiteY16" fmla="*/ 6796516 h 6857999"/>
              <a:gd name="connsiteX17" fmla="*/ 3088460 w 4657725"/>
              <a:gd name="connsiteY17" fmla="*/ 6277822 h 6857999"/>
              <a:gd name="connsiteX18" fmla="*/ 2160155 w 4657725"/>
              <a:gd name="connsiteY18" fmla="*/ 5589257 h 6857999"/>
              <a:gd name="connsiteX19" fmla="*/ 2390342 w 4657725"/>
              <a:gd name="connsiteY19" fmla="*/ 5426848 h 6857999"/>
              <a:gd name="connsiteX20" fmla="*/ 2860602 w 4657725"/>
              <a:gd name="connsiteY20" fmla="*/ 5603801 h 6857999"/>
              <a:gd name="connsiteX21" fmla="*/ 3052100 w 4657725"/>
              <a:gd name="connsiteY21" fmla="*/ 5351893 h 6857999"/>
              <a:gd name="connsiteX22" fmla="*/ 2421901 w 4657725"/>
              <a:gd name="connsiteY22" fmla="*/ 5126459 h 6857999"/>
              <a:gd name="connsiteX23" fmla="*/ 0 w 4657725"/>
              <a:gd name="connsiteY23" fmla="*/ 0 h 6857999"/>
              <a:gd name="connsiteX24" fmla="*/ 4657725 w 4657725"/>
              <a:gd name="connsiteY24" fmla="*/ 0 h 6857999"/>
              <a:gd name="connsiteX25" fmla="*/ 4657725 w 4657725"/>
              <a:gd name="connsiteY25" fmla="*/ 6857999 h 6857999"/>
              <a:gd name="connsiteX26" fmla="*/ 0 w 4657725"/>
              <a:gd name="connsiteY26" fmla="*/ 6857999 h 6857999"/>
              <a:gd name="connsiteX27" fmla="*/ 0 w 4657725"/>
              <a:gd name="connsiteY27" fmla="*/ 6767905 h 6857999"/>
              <a:gd name="connsiteX28" fmla="*/ 290396 w 4657725"/>
              <a:gd name="connsiteY28" fmla="*/ 6767905 h 6857999"/>
              <a:gd name="connsiteX29" fmla="*/ 589929 w 4657725"/>
              <a:gd name="connsiteY29" fmla="*/ 5833801 h 6857999"/>
              <a:gd name="connsiteX30" fmla="*/ 890270 w 4657725"/>
              <a:gd name="connsiteY30" fmla="*/ 6767905 h 6857999"/>
              <a:gd name="connsiteX31" fmla="*/ 1241849 w 4657725"/>
              <a:gd name="connsiteY31" fmla="*/ 6767905 h 6857999"/>
              <a:gd name="connsiteX32" fmla="*/ 1819004 w 4657725"/>
              <a:gd name="connsiteY32" fmla="*/ 5150939 h 6857999"/>
              <a:gd name="connsiteX33" fmla="*/ 1452644 w 4657725"/>
              <a:gd name="connsiteY33" fmla="*/ 5150939 h 6857999"/>
              <a:gd name="connsiteX34" fmla="*/ 1076160 w 4657725"/>
              <a:gd name="connsiteY34" fmla="*/ 6206910 h 6857999"/>
              <a:gd name="connsiteX35" fmla="*/ 736749 w 4657725"/>
              <a:gd name="connsiteY35" fmla="*/ 5150939 h 6857999"/>
              <a:gd name="connsiteX36" fmla="*/ 444440 w 4657725"/>
              <a:gd name="connsiteY36" fmla="*/ 5150939 h 6857999"/>
              <a:gd name="connsiteX37" fmla="*/ 103651 w 4657725"/>
              <a:gd name="connsiteY37" fmla="*/ 6208288 h 6857999"/>
              <a:gd name="connsiteX38" fmla="*/ 0 w 4657725"/>
              <a:gd name="connsiteY38" fmla="*/ 5917501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4657725" h="6857999">
                <a:moveTo>
                  <a:pt x="3193833" y="5150699"/>
                </a:moveTo>
                <a:lnTo>
                  <a:pt x="3193833" y="6122685"/>
                </a:lnTo>
                <a:cubicBezTo>
                  <a:pt x="3193833" y="6520177"/>
                  <a:pt x="3431435" y="6796563"/>
                  <a:pt x="3923369" y="6796563"/>
                </a:cubicBezTo>
                <a:cubicBezTo>
                  <a:pt x="4415303" y="6796563"/>
                  <a:pt x="4652952" y="6522601"/>
                  <a:pt x="4652952" y="6120308"/>
                </a:cubicBezTo>
                <a:lnTo>
                  <a:pt x="4652952" y="5150699"/>
                </a:lnTo>
                <a:lnTo>
                  <a:pt x="4301469" y="5150699"/>
                </a:lnTo>
                <a:lnTo>
                  <a:pt x="4301469" y="6110517"/>
                </a:lnTo>
                <a:cubicBezTo>
                  <a:pt x="4301469" y="6335951"/>
                  <a:pt x="4172996" y="6491041"/>
                  <a:pt x="3923369" y="6491041"/>
                </a:cubicBezTo>
                <a:cubicBezTo>
                  <a:pt x="3673742" y="6491041"/>
                  <a:pt x="3542845" y="6335951"/>
                  <a:pt x="3542845" y="6110517"/>
                </a:cubicBezTo>
                <a:lnTo>
                  <a:pt x="3542845" y="5150699"/>
                </a:lnTo>
                <a:close/>
                <a:moveTo>
                  <a:pt x="2421901" y="5126459"/>
                </a:moveTo>
                <a:cubicBezTo>
                  <a:pt x="2041377" y="5126459"/>
                  <a:pt x="1808766" y="5349469"/>
                  <a:pt x="1808766" y="5618488"/>
                </a:cubicBezTo>
                <a:cubicBezTo>
                  <a:pt x="1808766" y="6226870"/>
                  <a:pt x="2739496" y="6030572"/>
                  <a:pt x="2739496" y="6316559"/>
                </a:cubicBezTo>
                <a:cubicBezTo>
                  <a:pt x="2739496" y="6408719"/>
                  <a:pt x="2647383" y="6495937"/>
                  <a:pt x="2458309" y="6495937"/>
                </a:cubicBezTo>
                <a:cubicBezTo>
                  <a:pt x="2264392" y="6496559"/>
                  <a:pt x="2078684" y="6417736"/>
                  <a:pt x="1944416" y="6277822"/>
                </a:cubicBezTo>
                <a:lnTo>
                  <a:pt x="1757814" y="6539569"/>
                </a:lnTo>
                <a:cubicBezTo>
                  <a:pt x="1908009" y="6692283"/>
                  <a:pt x="2131019" y="6796516"/>
                  <a:pt x="2441246" y="6796516"/>
                </a:cubicBezTo>
                <a:cubicBezTo>
                  <a:pt x="2877570" y="6796516"/>
                  <a:pt x="3088460" y="6573506"/>
                  <a:pt x="3088460" y="6277822"/>
                </a:cubicBezTo>
                <a:cubicBezTo>
                  <a:pt x="3088460" y="5674288"/>
                  <a:pt x="2160155" y="5846346"/>
                  <a:pt x="2160155" y="5589257"/>
                </a:cubicBezTo>
                <a:cubicBezTo>
                  <a:pt x="2160155" y="5492296"/>
                  <a:pt x="2242524" y="5426848"/>
                  <a:pt x="2390342" y="5426848"/>
                </a:cubicBezTo>
                <a:cubicBezTo>
                  <a:pt x="2555223" y="5426848"/>
                  <a:pt x="2729752" y="5482600"/>
                  <a:pt x="2860602" y="5603801"/>
                </a:cubicBezTo>
                <a:lnTo>
                  <a:pt x="3052100" y="5351893"/>
                </a:lnTo>
                <a:cubicBezTo>
                  <a:pt x="2892114" y="5204028"/>
                  <a:pt x="2678848" y="5126459"/>
                  <a:pt x="2421901" y="5126459"/>
                </a:cubicBezTo>
                <a:close/>
                <a:moveTo>
                  <a:pt x="0" y="0"/>
                </a:moveTo>
                <a:lnTo>
                  <a:pt x="4657725" y="0"/>
                </a:lnTo>
                <a:lnTo>
                  <a:pt x="4657725" y="6857999"/>
                </a:lnTo>
                <a:lnTo>
                  <a:pt x="0" y="6857999"/>
                </a:lnTo>
                <a:lnTo>
                  <a:pt x="0" y="6767905"/>
                </a:lnTo>
                <a:lnTo>
                  <a:pt x="290396" y="6767905"/>
                </a:lnTo>
                <a:lnTo>
                  <a:pt x="589929" y="5833801"/>
                </a:lnTo>
                <a:lnTo>
                  <a:pt x="890270" y="6767905"/>
                </a:lnTo>
                <a:lnTo>
                  <a:pt x="1241849" y="6767905"/>
                </a:lnTo>
                <a:lnTo>
                  <a:pt x="1819004" y="5150939"/>
                </a:lnTo>
                <a:lnTo>
                  <a:pt x="1452644" y="5150939"/>
                </a:lnTo>
                <a:lnTo>
                  <a:pt x="1076160" y="6206910"/>
                </a:lnTo>
                <a:lnTo>
                  <a:pt x="736749" y="5150939"/>
                </a:lnTo>
                <a:lnTo>
                  <a:pt x="444440" y="5150939"/>
                </a:lnTo>
                <a:lnTo>
                  <a:pt x="103651" y="6208288"/>
                </a:lnTo>
                <a:lnTo>
                  <a:pt x="0" y="5917501"/>
                </a:lnTo>
                <a:close/>
              </a:path>
            </a:pathLst>
          </a:custGeom>
          <a:pattFill prst="pct9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0" tIns="0" rIns="0" bIns="0" rtlCol="0" anchor="t" anchorCtr="1">
            <a:noAutofit/>
          </a:bodyPr>
          <a:lstStyle>
            <a:lvl1pPr marL="0" indent="0">
              <a:buNone/>
              <a:defRPr lang="en-US" sz="1050" dirty="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dirty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9CEF2D-F918-47AF-9A2E-87606276CE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404" y="355078"/>
            <a:ext cx="6454871" cy="12727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581BD20-E683-41C5-AE73-792E882BFC74}"/>
              </a:ext>
            </a:extLst>
          </p:cNvPr>
          <p:cNvSpPr/>
          <p:nvPr userDrawn="1"/>
        </p:nvSpPr>
        <p:spPr>
          <a:xfrm>
            <a:off x="-1" y="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3BA561D-6C3D-49E7-AAA6-98B9F61B2FAC}"/>
              </a:ext>
            </a:extLst>
          </p:cNvPr>
          <p:cNvSpPr/>
          <p:nvPr userDrawn="1"/>
        </p:nvSpPr>
        <p:spPr>
          <a:xfrm>
            <a:off x="1079404" y="1719274"/>
            <a:ext cx="182880" cy="914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DB70FCC-BB97-4C83-A1E3-15B50D1C5C8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79404" y="2248664"/>
            <a:ext cx="6116053" cy="408355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007683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sv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9.xml"/><Relationship Id="rId18" Type="http://schemas.openxmlformats.org/officeDocument/2006/relationships/image" Target="../media/image12.png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17" Type="http://schemas.openxmlformats.org/officeDocument/2006/relationships/image" Target="../media/image11.jpeg"/><Relationship Id="rId2" Type="http://schemas.openxmlformats.org/officeDocument/2006/relationships/slideLayout" Target="../slideLayouts/slideLayout18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26.xml"/><Relationship Id="rId19" Type="http://schemas.openxmlformats.org/officeDocument/2006/relationships/image" Target="../media/image13.svg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2B9AA46-E27C-49B7-B52A-1D2CAB27054F}"/>
              </a:ext>
            </a:extLst>
          </p:cNvPr>
          <p:cNvSpPr/>
          <p:nvPr userDrawn="1"/>
        </p:nvSpPr>
        <p:spPr>
          <a:xfrm>
            <a:off x="-1" y="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9404" y="355078"/>
            <a:ext cx="10063163" cy="1272756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9404" y="2248664"/>
            <a:ext cx="10063163" cy="351500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F7CF70C8-0AEC-4AD2-AD31-2A6E9D6584BB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70B6714-A342-46BB-9C49-060ABC6EF4F4}"/>
              </a:ext>
            </a:extLst>
          </p:cNvPr>
          <p:cNvSpPr/>
          <p:nvPr userDrawn="1"/>
        </p:nvSpPr>
        <p:spPr>
          <a:xfrm>
            <a:off x="1079404" y="1719274"/>
            <a:ext cx="182880" cy="914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0266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712" r:id="rId9"/>
    <p:sldLayoutId id="2147483703" r:id="rId10"/>
    <p:sldLayoutId id="2147483705" r:id="rId11"/>
    <p:sldLayoutId id="2147483706" r:id="rId12"/>
    <p:sldLayoutId id="2147483707" r:id="rId13"/>
    <p:sldLayoutId id="2147483708" r:id="rId14"/>
    <p:sldLayoutId id="2147483710" r:id="rId15"/>
    <p:sldLayoutId id="2147483709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bg1"/>
          </a:solidFill>
          <a:latin typeface="Corbel" panose="020B0503020204020204" pitchFamily="34" charset="0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1pPr>
      <a:lvl2pPr marL="36576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200" kern="1200">
          <a:solidFill>
            <a:schemeClr val="bg1"/>
          </a:solidFill>
          <a:latin typeface="+mn-lt"/>
          <a:ea typeface="+mn-ea"/>
          <a:cs typeface="+mn-cs"/>
        </a:defRPr>
      </a:lvl2pPr>
      <a:lvl3pPr marL="54864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73152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4pPr>
      <a:lvl5pPr marL="91440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userDrawn="1">
          <p15:clr>
            <a:srgbClr val="F26B43"/>
          </p15:clr>
        </p15:guide>
        <p15:guide id="2" pos="7680" userDrawn="1">
          <p15:clr>
            <a:srgbClr val="F26B43"/>
          </p15:clr>
        </p15:guide>
        <p15:guide id="3" pos="216" userDrawn="1">
          <p15:clr>
            <a:srgbClr val="F26B43"/>
          </p15:clr>
        </p15:guide>
        <p15:guide id="4" pos="672" userDrawn="1">
          <p15:clr>
            <a:srgbClr val="F26B43"/>
          </p15:clr>
        </p15:guide>
        <p15:guide id="5" pos="1122" userDrawn="1">
          <p15:clr>
            <a:srgbClr val="F26B43"/>
          </p15:clr>
        </p15:guide>
        <p15:guide id="6" pos="1575" userDrawn="1">
          <p15:clr>
            <a:srgbClr val="F26B43"/>
          </p15:clr>
        </p15:guide>
        <p15:guide id="7" pos="2028" userDrawn="1">
          <p15:clr>
            <a:srgbClr val="F26B43"/>
          </p15:clr>
        </p15:guide>
        <p15:guide id="8" pos="2481" userDrawn="1">
          <p15:clr>
            <a:srgbClr val="F26B43"/>
          </p15:clr>
        </p15:guide>
        <p15:guide id="9" pos="2934" userDrawn="1">
          <p15:clr>
            <a:srgbClr val="F26B43"/>
          </p15:clr>
        </p15:guide>
        <p15:guide id="10" pos="3387" userDrawn="1">
          <p15:clr>
            <a:srgbClr val="F26B43"/>
          </p15:clr>
        </p15:guide>
        <p15:guide id="11" pos="3840" userDrawn="1">
          <p15:clr>
            <a:srgbClr val="F26B43"/>
          </p15:clr>
        </p15:guide>
        <p15:guide id="12" pos="4293" userDrawn="1">
          <p15:clr>
            <a:srgbClr val="F26B43"/>
          </p15:clr>
        </p15:guide>
        <p15:guide id="13" pos="4746" userDrawn="1">
          <p15:clr>
            <a:srgbClr val="F26B43"/>
          </p15:clr>
        </p15:guide>
        <p15:guide id="14" pos="5199" userDrawn="1">
          <p15:clr>
            <a:srgbClr val="F26B43"/>
          </p15:clr>
        </p15:guide>
        <p15:guide id="15" pos="5652" userDrawn="1">
          <p15:clr>
            <a:srgbClr val="F26B43"/>
          </p15:clr>
        </p15:guide>
        <p15:guide id="16" pos="6105" userDrawn="1">
          <p15:clr>
            <a:srgbClr val="F26B43"/>
          </p15:clr>
        </p15:guide>
        <p15:guide id="17" pos="6558" userDrawn="1">
          <p15:clr>
            <a:srgbClr val="F26B43"/>
          </p15:clr>
        </p15:guide>
        <p15:guide id="18" pos="7011" userDrawn="1">
          <p15:clr>
            <a:srgbClr val="F26B43"/>
          </p15:clr>
        </p15:guide>
        <p15:guide id="19" pos="7464" userDrawn="1">
          <p15:clr>
            <a:srgbClr val="F26B43"/>
          </p15:clr>
        </p15:guide>
        <p15:guide id="20" orient="horz" userDrawn="1">
          <p15:clr>
            <a:srgbClr val="F26B43"/>
          </p15:clr>
        </p15:guide>
        <p15:guide id="21" orient="horz" pos="4320" userDrawn="1">
          <p15:clr>
            <a:srgbClr val="F26B43"/>
          </p15:clr>
        </p15:guide>
        <p15:guide id="22" orient="horz" pos="216" userDrawn="1">
          <p15:clr>
            <a:srgbClr val="F26B43"/>
          </p15:clr>
        </p15:guide>
        <p15:guide id="23" orient="horz" pos="696" userDrawn="1">
          <p15:clr>
            <a:srgbClr val="F26B43"/>
          </p15:clr>
        </p15:guide>
        <p15:guide id="24" orient="horz" pos="1188" userDrawn="1">
          <p15:clr>
            <a:srgbClr val="F26B43"/>
          </p15:clr>
        </p15:guide>
        <p15:guide id="25" orient="horz" pos="1674" userDrawn="1">
          <p15:clr>
            <a:srgbClr val="F26B43"/>
          </p15:clr>
        </p15:guide>
        <p15:guide id="26" orient="horz" pos="2160" userDrawn="1">
          <p15:clr>
            <a:srgbClr val="F26B43"/>
          </p15:clr>
        </p15:guide>
        <p15:guide id="27" orient="horz" pos="2646" userDrawn="1">
          <p15:clr>
            <a:srgbClr val="F26B43"/>
          </p15:clr>
        </p15:guide>
        <p15:guide id="28" orient="horz" pos="3132" userDrawn="1">
          <p15:clr>
            <a:srgbClr val="F26B43"/>
          </p15:clr>
        </p15:guide>
        <p15:guide id="29" orient="horz" pos="3618" userDrawn="1">
          <p15:clr>
            <a:srgbClr val="F26B43"/>
          </p15:clr>
        </p15:guide>
        <p15:guide id="30" orient="horz" pos="4104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ackground pattern&#10;&#10;Description automatically generated">
            <a:extLst>
              <a:ext uri="{FF2B5EF4-FFF2-40B4-BE49-F238E27FC236}">
                <a16:creationId xmlns:a16="http://schemas.microsoft.com/office/drawing/2014/main" id="{E30C7818-3D84-4FE4-A829-AB1B144CF0B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91410"/>
          <a:stretch/>
        </p:blipFill>
        <p:spPr>
          <a:xfrm>
            <a:off x="0" y="0"/>
            <a:ext cx="1046273" cy="6858000"/>
          </a:xfrm>
          <a:prstGeom prst="rect">
            <a:avLst/>
          </a:prstGeom>
          <a:effectLst>
            <a:outerShdw blurRad="88900" dist="38100" algn="l" rotWithShape="0">
              <a:prstClr val="black">
                <a:alpha val="15000"/>
              </a:prstClr>
            </a:outerShdw>
          </a:effec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81174" y="355078"/>
            <a:ext cx="9348789" cy="1272756"/>
          </a:xfrm>
          <a:prstGeom prst="rect">
            <a:avLst/>
          </a:prstGeom>
        </p:spPr>
        <p:txBody>
          <a:bodyPr vert="horz" lIns="0" tIns="0" rIns="0" bIns="0" rtlCol="0" anchor="b" anchorCtr="1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81174" y="2229633"/>
            <a:ext cx="9348789" cy="1756378"/>
          </a:xfrm>
          <a:prstGeom prst="rect">
            <a:avLst/>
          </a:prstGeom>
        </p:spPr>
        <p:txBody>
          <a:bodyPr vert="horz" lIns="0" tIns="0" rIns="0" bIns="0" rtlCol="0" anchor="t" anchorCtr="1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743B4A29-4092-435B-BDA1-D96A6FE70950}"/>
              </a:ext>
            </a:extLst>
          </p:cNvPr>
          <p:cNvPicPr>
            <a:picLocks noChangeAspect="1"/>
          </p:cNvPicPr>
          <p:nvPr userDrawn="1"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243351" y="5930900"/>
            <a:ext cx="575336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579E68E-02D9-4963-8B66-3C7E618C0623}"/>
              </a:ext>
            </a:extLst>
          </p:cNvPr>
          <p:cNvSpPr txBox="1"/>
          <p:nvPr userDrawn="1"/>
        </p:nvSpPr>
        <p:spPr>
          <a:xfrm rot="16200000">
            <a:off x="-2303620" y="2665361"/>
            <a:ext cx="5669278" cy="33855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1600" b="0" kern="1500" spc="600" baseline="0">
                <a:solidFill>
                  <a:schemeClr val="tx2">
                    <a:lumMod val="60000"/>
                    <a:lumOff val="40000"/>
                  </a:schemeClr>
                </a:solidFill>
              </a:rPr>
              <a:t>WASHINGTON STATE UNIVERSITY</a:t>
            </a:r>
          </a:p>
        </p:txBody>
      </p:sp>
    </p:spTree>
    <p:extLst>
      <p:ext uri="{BB962C8B-B14F-4D97-AF65-F5344CB8AC3E}">
        <p14:creationId xmlns:p14="http://schemas.microsoft.com/office/powerpoint/2010/main" val="4122321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  <p:sldLayoutId id="2147483726" r:id="rId13"/>
    <p:sldLayoutId id="2147483727" r:id="rId14"/>
    <p:sldLayoutId id="2147483728" r:id="rId15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lang="en-US" sz="4400" kern="1200" spc="-150" dirty="0">
          <a:solidFill>
            <a:schemeClr val="tx2"/>
          </a:solidFill>
          <a:latin typeface="Arial Black" panose="020B0A04020102020204" pitchFamily="34" charset="0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28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4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2pPr>
      <a:lvl3pPr marL="68580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0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3pPr>
      <a:lvl4pPr marL="91440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0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4pPr>
      <a:lvl5pPr marL="114300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0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>
          <p15:clr>
            <a:srgbClr val="F26B43"/>
          </p15:clr>
        </p15:guide>
        <p15:guide id="2" pos="7680">
          <p15:clr>
            <a:srgbClr val="F26B43"/>
          </p15:clr>
        </p15:guide>
        <p15:guide id="3" pos="216">
          <p15:clr>
            <a:srgbClr val="F26B43"/>
          </p15:clr>
        </p15:guide>
        <p15:guide id="4" pos="669">
          <p15:clr>
            <a:srgbClr val="F26B43"/>
          </p15:clr>
        </p15:guide>
        <p15:guide id="5" pos="1122">
          <p15:clr>
            <a:srgbClr val="F26B43"/>
          </p15:clr>
        </p15:guide>
        <p15:guide id="6" pos="1575">
          <p15:clr>
            <a:srgbClr val="F26B43"/>
          </p15:clr>
        </p15:guide>
        <p15:guide id="7" pos="2028">
          <p15:clr>
            <a:srgbClr val="F26B43"/>
          </p15:clr>
        </p15:guide>
        <p15:guide id="8" pos="2481">
          <p15:clr>
            <a:srgbClr val="F26B43"/>
          </p15:clr>
        </p15:guide>
        <p15:guide id="9" pos="2934">
          <p15:clr>
            <a:srgbClr val="F26B43"/>
          </p15:clr>
        </p15:guide>
        <p15:guide id="10" pos="3387">
          <p15:clr>
            <a:srgbClr val="F26B43"/>
          </p15:clr>
        </p15:guide>
        <p15:guide id="11" pos="3840">
          <p15:clr>
            <a:srgbClr val="F26B43"/>
          </p15:clr>
        </p15:guide>
        <p15:guide id="12" pos="4293">
          <p15:clr>
            <a:srgbClr val="F26B43"/>
          </p15:clr>
        </p15:guide>
        <p15:guide id="13" pos="4746">
          <p15:clr>
            <a:srgbClr val="F26B43"/>
          </p15:clr>
        </p15:guide>
        <p15:guide id="14" pos="5199">
          <p15:clr>
            <a:srgbClr val="F26B43"/>
          </p15:clr>
        </p15:guide>
        <p15:guide id="15" pos="5652">
          <p15:clr>
            <a:srgbClr val="F26B43"/>
          </p15:clr>
        </p15:guide>
        <p15:guide id="16" pos="6105">
          <p15:clr>
            <a:srgbClr val="F26B43"/>
          </p15:clr>
        </p15:guide>
        <p15:guide id="17" pos="6558">
          <p15:clr>
            <a:srgbClr val="F26B43"/>
          </p15:clr>
        </p15:guide>
        <p15:guide id="18" pos="7011">
          <p15:clr>
            <a:srgbClr val="F26B43"/>
          </p15:clr>
        </p15:guide>
        <p15:guide id="19" pos="7464">
          <p15:clr>
            <a:srgbClr val="F26B43"/>
          </p15:clr>
        </p15:guide>
        <p15:guide id="20" orient="horz">
          <p15:clr>
            <a:srgbClr val="F26B43"/>
          </p15:clr>
        </p15:guide>
        <p15:guide id="21" orient="horz" pos="4320">
          <p15:clr>
            <a:srgbClr val="F26B43"/>
          </p15:clr>
        </p15:guide>
        <p15:guide id="22" orient="horz" pos="216">
          <p15:clr>
            <a:srgbClr val="F26B43"/>
          </p15:clr>
        </p15:guide>
        <p15:guide id="23" orient="horz" pos="696">
          <p15:clr>
            <a:srgbClr val="F26B43"/>
          </p15:clr>
        </p15:guide>
        <p15:guide id="24" orient="horz" pos="1188">
          <p15:clr>
            <a:srgbClr val="F26B43"/>
          </p15:clr>
        </p15:guide>
        <p15:guide id="25" orient="horz" pos="1674">
          <p15:clr>
            <a:srgbClr val="F26B43"/>
          </p15:clr>
        </p15:guide>
        <p15:guide id="26" orient="horz" pos="2160">
          <p15:clr>
            <a:srgbClr val="F26B43"/>
          </p15:clr>
        </p15:guide>
        <p15:guide id="27" orient="horz" pos="2646">
          <p15:clr>
            <a:srgbClr val="F26B43"/>
          </p15:clr>
        </p15:guide>
        <p15:guide id="28" orient="horz" pos="3132">
          <p15:clr>
            <a:srgbClr val="F26B43"/>
          </p15:clr>
        </p15:guide>
        <p15:guide id="29" orient="horz" pos="3618">
          <p15:clr>
            <a:srgbClr val="F26B43"/>
          </p15:clr>
        </p15:guide>
        <p15:guide id="30" orient="horz" pos="410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5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5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2110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7.png"/><Relationship Id="rId5" Type="http://schemas.openxmlformats.org/officeDocument/2006/relationships/image" Target="../media/image56.svg"/><Relationship Id="rId4" Type="http://schemas.openxmlformats.org/officeDocument/2006/relationships/image" Target="../media/image5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sv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60.svg"/><Relationship Id="rId4" Type="http://schemas.openxmlformats.org/officeDocument/2006/relationships/image" Target="../media/image5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sv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62.svg"/><Relationship Id="rId5" Type="http://schemas.openxmlformats.org/officeDocument/2006/relationships/image" Target="../media/image61.png"/><Relationship Id="rId4" Type="http://schemas.openxmlformats.org/officeDocument/2006/relationships/image" Target="../media/image25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sv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65.svg"/><Relationship Id="rId4" Type="http://schemas.openxmlformats.org/officeDocument/2006/relationships/image" Target="../media/image6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910.pn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EB730-B0DA-4A8F-A335-22B9758D30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488845"/>
            <a:ext cx="9144000" cy="1675397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en-US" dirty="0"/>
              <a:t>Research Presentation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E68964-B8D8-4EBC-B9D3-CCA6FA2AC3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21121"/>
            <a:ext cx="9144000" cy="1614337"/>
          </a:xfrm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algn="ctr"/>
            <a:r>
              <a:rPr lang="en-US"/>
              <a:t>Aryan Ritwajeet Jha</a:t>
            </a:r>
          </a:p>
          <a:p>
            <a:pPr algn="ctr"/>
            <a:r>
              <a:rPr lang="en-US" sz="1800"/>
              <a:t>Graduate Research Assistant</a:t>
            </a:r>
          </a:p>
          <a:p>
            <a:pPr algn="ctr"/>
            <a:r>
              <a:rPr lang="en-US" sz="1800"/>
              <a:t>Washington State University</a:t>
            </a:r>
          </a:p>
        </p:txBody>
      </p:sp>
    </p:spTree>
    <p:extLst>
      <p:ext uri="{BB962C8B-B14F-4D97-AF65-F5344CB8AC3E}">
        <p14:creationId xmlns:p14="http://schemas.microsoft.com/office/powerpoint/2010/main" val="28117610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C1A1C5D3-C053-4EE9-BE1A-419B6E27C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rgbClr val="E1E1E1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C9094E-A462-4868-E7DB-78E440507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1" y="310343"/>
            <a:ext cx="7985759" cy="86882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Optimization Formulation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FE6C517-2645-3EDC-A4C5-C467913973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15738" y="1263807"/>
            <a:ext cx="6960524" cy="598516"/>
          </a:xfr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marL="0" indent="0" algn="ctr">
              <a:spcBef>
                <a:spcPts val="1000"/>
              </a:spcBef>
              <a:buNone/>
            </a:pPr>
            <a:r>
              <a:rPr lang="en-US" sz="2000" kern="1200">
                <a:latin typeface="+mn-lt"/>
                <a:ea typeface="+mn-ea"/>
                <a:cs typeface="+mn-cs"/>
              </a:rPr>
              <a:t>(Integer-Constraint Relaxed) Non-linear Optimization Problem: BFM Constraints with Battery  and DER decision variables.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EBB7CB-A12D-199F-0421-D6B8729319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4222" y="3258155"/>
            <a:ext cx="6389736" cy="1633516"/>
          </a:xfrm>
          <a:custGeom>
            <a:avLst/>
            <a:gdLst>
              <a:gd name="connsiteX0" fmla="*/ 0 w 6389736"/>
              <a:gd name="connsiteY0" fmla="*/ 0 h 1633516"/>
              <a:gd name="connsiteX1" fmla="*/ 708680 w 6389736"/>
              <a:gd name="connsiteY1" fmla="*/ 0 h 1633516"/>
              <a:gd name="connsiteX2" fmla="*/ 1225668 w 6389736"/>
              <a:gd name="connsiteY2" fmla="*/ 0 h 1633516"/>
              <a:gd name="connsiteX3" fmla="*/ 1614861 w 6389736"/>
              <a:gd name="connsiteY3" fmla="*/ 0 h 1633516"/>
              <a:gd name="connsiteX4" fmla="*/ 2259643 w 6389736"/>
              <a:gd name="connsiteY4" fmla="*/ 0 h 1633516"/>
              <a:gd name="connsiteX5" fmla="*/ 2648836 w 6389736"/>
              <a:gd name="connsiteY5" fmla="*/ 0 h 1633516"/>
              <a:gd name="connsiteX6" fmla="*/ 3101926 w 6389736"/>
              <a:gd name="connsiteY6" fmla="*/ 0 h 1633516"/>
              <a:gd name="connsiteX7" fmla="*/ 3746709 w 6389736"/>
              <a:gd name="connsiteY7" fmla="*/ 0 h 1633516"/>
              <a:gd name="connsiteX8" fmla="*/ 4135902 w 6389736"/>
              <a:gd name="connsiteY8" fmla="*/ 0 h 1633516"/>
              <a:gd name="connsiteX9" fmla="*/ 4844582 w 6389736"/>
              <a:gd name="connsiteY9" fmla="*/ 0 h 1633516"/>
              <a:gd name="connsiteX10" fmla="*/ 5297672 w 6389736"/>
              <a:gd name="connsiteY10" fmla="*/ 0 h 1633516"/>
              <a:gd name="connsiteX11" fmla="*/ 5750762 w 6389736"/>
              <a:gd name="connsiteY11" fmla="*/ 0 h 1633516"/>
              <a:gd name="connsiteX12" fmla="*/ 6389736 w 6389736"/>
              <a:gd name="connsiteY12" fmla="*/ 0 h 1633516"/>
              <a:gd name="connsiteX13" fmla="*/ 6389736 w 6389736"/>
              <a:gd name="connsiteY13" fmla="*/ 511835 h 1633516"/>
              <a:gd name="connsiteX14" fmla="*/ 6389736 w 6389736"/>
              <a:gd name="connsiteY14" fmla="*/ 1040005 h 1633516"/>
              <a:gd name="connsiteX15" fmla="*/ 6389736 w 6389736"/>
              <a:gd name="connsiteY15" fmla="*/ 1633516 h 1633516"/>
              <a:gd name="connsiteX16" fmla="*/ 5744954 w 6389736"/>
              <a:gd name="connsiteY16" fmla="*/ 1633516 h 1633516"/>
              <a:gd name="connsiteX17" fmla="*/ 5227966 w 6389736"/>
              <a:gd name="connsiteY17" fmla="*/ 1633516 h 1633516"/>
              <a:gd name="connsiteX18" fmla="*/ 4838773 w 6389736"/>
              <a:gd name="connsiteY18" fmla="*/ 1633516 h 1633516"/>
              <a:gd name="connsiteX19" fmla="*/ 4449580 w 6389736"/>
              <a:gd name="connsiteY19" fmla="*/ 1633516 h 1633516"/>
              <a:gd name="connsiteX20" fmla="*/ 3740900 w 6389736"/>
              <a:gd name="connsiteY20" fmla="*/ 1633516 h 1633516"/>
              <a:gd name="connsiteX21" fmla="*/ 3223912 w 6389736"/>
              <a:gd name="connsiteY21" fmla="*/ 1633516 h 1633516"/>
              <a:gd name="connsiteX22" fmla="*/ 2770822 w 6389736"/>
              <a:gd name="connsiteY22" fmla="*/ 1633516 h 1633516"/>
              <a:gd name="connsiteX23" fmla="*/ 2062142 w 6389736"/>
              <a:gd name="connsiteY23" fmla="*/ 1633516 h 1633516"/>
              <a:gd name="connsiteX24" fmla="*/ 1672949 w 6389736"/>
              <a:gd name="connsiteY24" fmla="*/ 1633516 h 1633516"/>
              <a:gd name="connsiteX25" fmla="*/ 1028167 w 6389736"/>
              <a:gd name="connsiteY25" fmla="*/ 1633516 h 1633516"/>
              <a:gd name="connsiteX26" fmla="*/ 0 w 6389736"/>
              <a:gd name="connsiteY26" fmla="*/ 1633516 h 1633516"/>
              <a:gd name="connsiteX27" fmla="*/ 0 w 6389736"/>
              <a:gd name="connsiteY27" fmla="*/ 1105346 h 1633516"/>
              <a:gd name="connsiteX28" fmla="*/ 0 w 6389736"/>
              <a:gd name="connsiteY28" fmla="*/ 528170 h 1633516"/>
              <a:gd name="connsiteX29" fmla="*/ 0 w 6389736"/>
              <a:gd name="connsiteY29" fmla="*/ 0 h 1633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6389736" h="1633516" fill="none" extrusionOk="0">
                <a:moveTo>
                  <a:pt x="0" y="0"/>
                </a:moveTo>
                <a:cubicBezTo>
                  <a:pt x="300444" y="-16329"/>
                  <a:pt x="504681" y="69078"/>
                  <a:pt x="708680" y="0"/>
                </a:cubicBezTo>
                <a:cubicBezTo>
                  <a:pt x="912679" y="-69078"/>
                  <a:pt x="978992" y="10120"/>
                  <a:pt x="1225668" y="0"/>
                </a:cubicBezTo>
                <a:cubicBezTo>
                  <a:pt x="1472344" y="-10120"/>
                  <a:pt x="1490516" y="25207"/>
                  <a:pt x="1614861" y="0"/>
                </a:cubicBezTo>
                <a:cubicBezTo>
                  <a:pt x="1739206" y="-25207"/>
                  <a:pt x="2071860" y="39400"/>
                  <a:pt x="2259643" y="0"/>
                </a:cubicBezTo>
                <a:cubicBezTo>
                  <a:pt x="2447426" y="-39400"/>
                  <a:pt x="2530090" y="26336"/>
                  <a:pt x="2648836" y="0"/>
                </a:cubicBezTo>
                <a:cubicBezTo>
                  <a:pt x="2767582" y="-26336"/>
                  <a:pt x="2954409" y="26839"/>
                  <a:pt x="3101926" y="0"/>
                </a:cubicBezTo>
                <a:cubicBezTo>
                  <a:pt x="3249443" y="-26839"/>
                  <a:pt x="3490028" y="77220"/>
                  <a:pt x="3746709" y="0"/>
                </a:cubicBezTo>
                <a:cubicBezTo>
                  <a:pt x="4003390" y="-77220"/>
                  <a:pt x="3949626" y="45502"/>
                  <a:pt x="4135902" y="0"/>
                </a:cubicBezTo>
                <a:cubicBezTo>
                  <a:pt x="4322178" y="-45502"/>
                  <a:pt x="4576469" y="34834"/>
                  <a:pt x="4844582" y="0"/>
                </a:cubicBezTo>
                <a:cubicBezTo>
                  <a:pt x="5112695" y="-34834"/>
                  <a:pt x="5150781" y="19584"/>
                  <a:pt x="5297672" y="0"/>
                </a:cubicBezTo>
                <a:cubicBezTo>
                  <a:pt x="5444563" y="-19584"/>
                  <a:pt x="5592751" y="21963"/>
                  <a:pt x="5750762" y="0"/>
                </a:cubicBezTo>
                <a:cubicBezTo>
                  <a:pt x="5908773" y="-21963"/>
                  <a:pt x="6168055" y="66539"/>
                  <a:pt x="6389736" y="0"/>
                </a:cubicBezTo>
                <a:cubicBezTo>
                  <a:pt x="6423319" y="218589"/>
                  <a:pt x="6375779" y="327763"/>
                  <a:pt x="6389736" y="511835"/>
                </a:cubicBezTo>
                <a:cubicBezTo>
                  <a:pt x="6403693" y="695908"/>
                  <a:pt x="6368588" y="831687"/>
                  <a:pt x="6389736" y="1040005"/>
                </a:cubicBezTo>
                <a:cubicBezTo>
                  <a:pt x="6410884" y="1248323"/>
                  <a:pt x="6389235" y="1420433"/>
                  <a:pt x="6389736" y="1633516"/>
                </a:cubicBezTo>
                <a:cubicBezTo>
                  <a:pt x="6183885" y="1659210"/>
                  <a:pt x="5942147" y="1592236"/>
                  <a:pt x="5744954" y="1633516"/>
                </a:cubicBezTo>
                <a:cubicBezTo>
                  <a:pt x="5547761" y="1674796"/>
                  <a:pt x="5334534" y="1601338"/>
                  <a:pt x="5227966" y="1633516"/>
                </a:cubicBezTo>
                <a:cubicBezTo>
                  <a:pt x="5121398" y="1665694"/>
                  <a:pt x="5021931" y="1627092"/>
                  <a:pt x="4838773" y="1633516"/>
                </a:cubicBezTo>
                <a:cubicBezTo>
                  <a:pt x="4655615" y="1639940"/>
                  <a:pt x="4607002" y="1592974"/>
                  <a:pt x="4449580" y="1633516"/>
                </a:cubicBezTo>
                <a:cubicBezTo>
                  <a:pt x="4292158" y="1674058"/>
                  <a:pt x="3909777" y="1603720"/>
                  <a:pt x="3740900" y="1633516"/>
                </a:cubicBezTo>
                <a:cubicBezTo>
                  <a:pt x="3572023" y="1663312"/>
                  <a:pt x="3463972" y="1630722"/>
                  <a:pt x="3223912" y="1633516"/>
                </a:cubicBezTo>
                <a:cubicBezTo>
                  <a:pt x="2983852" y="1636310"/>
                  <a:pt x="2929822" y="1579605"/>
                  <a:pt x="2770822" y="1633516"/>
                </a:cubicBezTo>
                <a:cubicBezTo>
                  <a:pt x="2611822" y="1687427"/>
                  <a:pt x="2387237" y="1575995"/>
                  <a:pt x="2062142" y="1633516"/>
                </a:cubicBezTo>
                <a:cubicBezTo>
                  <a:pt x="1737047" y="1691037"/>
                  <a:pt x="1757562" y="1610191"/>
                  <a:pt x="1672949" y="1633516"/>
                </a:cubicBezTo>
                <a:cubicBezTo>
                  <a:pt x="1588336" y="1656841"/>
                  <a:pt x="1196665" y="1564346"/>
                  <a:pt x="1028167" y="1633516"/>
                </a:cubicBezTo>
                <a:cubicBezTo>
                  <a:pt x="859669" y="1702686"/>
                  <a:pt x="410683" y="1614146"/>
                  <a:pt x="0" y="1633516"/>
                </a:cubicBezTo>
                <a:cubicBezTo>
                  <a:pt x="-38568" y="1453020"/>
                  <a:pt x="31566" y="1310862"/>
                  <a:pt x="0" y="1105346"/>
                </a:cubicBezTo>
                <a:cubicBezTo>
                  <a:pt x="-31566" y="899830"/>
                  <a:pt x="9046" y="779223"/>
                  <a:pt x="0" y="528170"/>
                </a:cubicBezTo>
                <a:cubicBezTo>
                  <a:pt x="-9046" y="277117"/>
                  <a:pt x="50481" y="148624"/>
                  <a:pt x="0" y="0"/>
                </a:cubicBezTo>
                <a:close/>
              </a:path>
              <a:path w="6389736" h="1633516" stroke="0" extrusionOk="0">
                <a:moveTo>
                  <a:pt x="0" y="0"/>
                </a:moveTo>
                <a:cubicBezTo>
                  <a:pt x="126398" y="-31782"/>
                  <a:pt x="228175" y="46686"/>
                  <a:pt x="453090" y="0"/>
                </a:cubicBezTo>
                <a:cubicBezTo>
                  <a:pt x="678005" y="-46686"/>
                  <a:pt x="899034" y="55466"/>
                  <a:pt x="1097873" y="0"/>
                </a:cubicBezTo>
                <a:cubicBezTo>
                  <a:pt x="1296712" y="-55466"/>
                  <a:pt x="1452567" y="39109"/>
                  <a:pt x="1742655" y="0"/>
                </a:cubicBezTo>
                <a:cubicBezTo>
                  <a:pt x="2032743" y="-39109"/>
                  <a:pt x="1956660" y="13597"/>
                  <a:pt x="2131848" y="0"/>
                </a:cubicBezTo>
                <a:cubicBezTo>
                  <a:pt x="2307036" y="-13597"/>
                  <a:pt x="2364151" y="3493"/>
                  <a:pt x="2584939" y="0"/>
                </a:cubicBezTo>
                <a:cubicBezTo>
                  <a:pt x="2805727" y="-3493"/>
                  <a:pt x="2865831" y="4955"/>
                  <a:pt x="2974132" y="0"/>
                </a:cubicBezTo>
                <a:cubicBezTo>
                  <a:pt x="3082433" y="-4955"/>
                  <a:pt x="3405706" y="981"/>
                  <a:pt x="3618914" y="0"/>
                </a:cubicBezTo>
                <a:cubicBezTo>
                  <a:pt x="3832122" y="-981"/>
                  <a:pt x="4034812" y="66171"/>
                  <a:pt x="4263697" y="0"/>
                </a:cubicBezTo>
                <a:cubicBezTo>
                  <a:pt x="4492582" y="-66171"/>
                  <a:pt x="4803337" y="35475"/>
                  <a:pt x="4972376" y="0"/>
                </a:cubicBezTo>
                <a:cubicBezTo>
                  <a:pt x="5141415" y="-35475"/>
                  <a:pt x="5209849" y="14526"/>
                  <a:pt x="5361569" y="0"/>
                </a:cubicBezTo>
                <a:cubicBezTo>
                  <a:pt x="5513289" y="-14526"/>
                  <a:pt x="5574442" y="35153"/>
                  <a:pt x="5750762" y="0"/>
                </a:cubicBezTo>
                <a:cubicBezTo>
                  <a:pt x="5927082" y="-35153"/>
                  <a:pt x="6249095" y="49023"/>
                  <a:pt x="6389736" y="0"/>
                </a:cubicBezTo>
                <a:cubicBezTo>
                  <a:pt x="6404016" y="150162"/>
                  <a:pt x="6330371" y="340974"/>
                  <a:pt x="6389736" y="511835"/>
                </a:cubicBezTo>
                <a:cubicBezTo>
                  <a:pt x="6449101" y="682697"/>
                  <a:pt x="6380888" y="874569"/>
                  <a:pt x="6389736" y="1072676"/>
                </a:cubicBezTo>
                <a:cubicBezTo>
                  <a:pt x="6398584" y="1270783"/>
                  <a:pt x="6377892" y="1493799"/>
                  <a:pt x="6389736" y="1633516"/>
                </a:cubicBezTo>
                <a:cubicBezTo>
                  <a:pt x="6302288" y="1635242"/>
                  <a:pt x="6118199" y="1587862"/>
                  <a:pt x="6000543" y="1633516"/>
                </a:cubicBezTo>
                <a:cubicBezTo>
                  <a:pt x="5882887" y="1679170"/>
                  <a:pt x="5503811" y="1574266"/>
                  <a:pt x="5355761" y="1633516"/>
                </a:cubicBezTo>
                <a:cubicBezTo>
                  <a:pt x="5207711" y="1692766"/>
                  <a:pt x="5068277" y="1618434"/>
                  <a:pt x="4966568" y="1633516"/>
                </a:cubicBezTo>
                <a:cubicBezTo>
                  <a:pt x="4864859" y="1648598"/>
                  <a:pt x="4645065" y="1598955"/>
                  <a:pt x="4385682" y="1633516"/>
                </a:cubicBezTo>
                <a:cubicBezTo>
                  <a:pt x="4126299" y="1668077"/>
                  <a:pt x="4008660" y="1577635"/>
                  <a:pt x="3804797" y="1633516"/>
                </a:cubicBezTo>
                <a:cubicBezTo>
                  <a:pt x="3600934" y="1689397"/>
                  <a:pt x="3580218" y="1629133"/>
                  <a:pt x="3415604" y="1633516"/>
                </a:cubicBezTo>
                <a:cubicBezTo>
                  <a:pt x="3250990" y="1637899"/>
                  <a:pt x="3061828" y="1595689"/>
                  <a:pt x="2898617" y="1633516"/>
                </a:cubicBezTo>
                <a:cubicBezTo>
                  <a:pt x="2735406" y="1671343"/>
                  <a:pt x="2476454" y="1608575"/>
                  <a:pt x="2317732" y="1633516"/>
                </a:cubicBezTo>
                <a:cubicBezTo>
                  <a:pt x="2159011" y="1658457"/>
                  <a:pt x="1762558" y="1578184"/>
                  <a:pt x="1609052" y="1633516"/>
                </a:cubicBezTo>
                <a:cubicBezTo>
                  <a:pt x="1455546" y="1688848"/>
                  <a:pt x="1181668" y="1627177"/>
                  <a:pt x="964269" y="1633516"/>
                </a:cubicBezTo>
                <a:cubicBezTo>
                  <a:pt x="746870" y="1639855"/>
                  <a:pt x="404977" y="1629974"/>
                  <a:pt x="0" y="1633516"/>
                </a:cubicBezTo>
                <a:cubicBezTo>
                  <a:pt x="-26569" y="1422729"/>
                  <a:pt x="36777" y="1206434"/>
                  <a:pt x="0" y="1089011"/>
                </a:cubicBezTo>
                <a:cubicBezTo>
                  <a:pt x="-36777" y="971588"/>
                  <a:pt x="16093" y="763236"/>
                  <a:pt x="0" y="560840"/>
                </a:cubicBezTo>
                <a:cubicBezTo>
                  <a:pt x="-16093" y="358444"/>
                  <a:pt x="35584" y="165830"/>
                  <a:pt x="0" y="0"/>
                </a:cubicBezTo>
                <a:close/>
              </a:path>
            </a:pathLst>
          </a:custGeom>
          <a:ln w="28575">
            <a:solidFill>
              <a:srgbClr val="002060"/>
            </a:solidFill>
            <a:extLst>
              <a:ext uri="{C807C97D-BFC1-408E-A445-0C87EB9F89A2}">
                <ask:lineSketchStyleProps xmlns:ask="http://schemas.microsoft.com/office/drawing/2018/sketchyshapes" sd="601159343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D16936C-A431-9CA8-0393-F280698ABD3C}"/>
              </a:ext>
            </a:extLst>
          </p:cNvPr>
          <p:cNvSpPr txBox="1"/>
          <p:nvPr/>
        </p:nvSpPr>
        <p:spPr>
          <a:xfrm>
            <a:off x="5844505" y="2330026"/>
            <a:ext cx="1534288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Line Losses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B1E7654-DECE-1281-4B2A-3469CBC967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5752" y="2054842"/>
            <a:ext cx="3294601" cy="1045678"/>
          </a:xfrm>
          <a:custGeom>
            <a:avLst/>
            <a:gdLst>
              <a:gd name="connsiteX0" fmla="*/ 0 w 3294601"/>
              <a:gd name="connsiteY0" fmla="*/ 0 h 1045678"/>
              <a:gd name="connsiteX1" fmla="*/ 582046 w 3294601"/>
              <a:gd name="connsiteY1" fmla="*/ 0 h 1045678"/>
              <a:gd name="connsiteX2" fmla="*/ 1197038 w 3294601"/>
              <a:gd name="connsiteY2" fmla="*/ 0 h 1045678"/>
              <a:gd name="connsiteX3" fmla="*/ 1812031 w 3294601"/>
              <a:gd name="connsiteY3" fmla="*/ 0 h 1045678"/>
              <a:gd name="connsiteX4" fmla="*/ 2262293 w 3294601"/>
              <a:gd name="connsiteY4" fmla="*/ 0 h 1045678"/>
              <a:gd name="connsiteX5" fmla="*/ 2745501 w 3294601"/>
              <a:gd name="connsiteY5" fmla="*/ 0 h 1045678"/>
              <a:gd name="connsiteX6" fmla="*/ 3294601 w 3294601"/>
              <a:gd name="connsiteY6" fmla="*/ 0 h 1045678"/>
              <a:gd name="connsiteX7" fmla="*/ 3294601 w 3294601"/>
              <a:gd name="connsiteY7" fmla="*/ 543753 h 1045678"/>
              <a:gd name="connsiteX8" fmla="*/ 3294601 w 3294601"/>
              <a:gd name="connsiteY8" fmla="*/ 1045678 h 1045678"/>
              <a:gd name="connsiteX9" fmla="*/ 2811393 w 3294601"/>
              <a:gd name="connsiteY9" fmla="*/ 1045678 h 1045678"/>
              <a:gd name="connsiteX10" fmla="*/ 2328185 w 3294601"/>
              <a:gd name="connsiteY10" fmla="*/ 1045678 h 1045678"/>
              <a:gd name="connsiteX11" fmla="*/ 1713193 w 3294601"/>
              <a:gd name="connsiteY11" fmla="*/ 1045678 h 1045678"/>
              <a:gd name="connsiteX12" fmla="*/ 1229984 w 3294601"/>
              <a:gd name="connsiteY12" fmla="*/ 1045678 h 1045678"/>
              <a:gd name="connsiteX13" fmla="*/ 779722 w 3294601"/>
              <a:gd name="connsiteY13" fmla="*/ 1045678 h 1045678"/>
              <a:gd name="connsiteX14" fmla="*/ 0 w 3294601"/>
              <a:gd name="connsiteY14" fmla="*/ 1045678 h 1045678"/>
              <a:gd name="connsiteX15" fmla="*/ 0 w 3294601"/>
              <a:gd name="connsiteY15" fmla="*/ 533296 h 1045678"/>
              <a:gd name="connsiteX16" fmla="*/ 0 w 3294601"/>
              <a:gd name="connsiteY16" fmla="*/ 0 h 1045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294601" h="1045678" fill="none" extrusionOk="0">
                <a:moveTo>
                  <a:pt x="0" y="0"/>
                </a:moveTo>
                <a:cubicBezTo>
                  <a:pt x="137353" y="-1251"/>
                  <a:pt x="365162" y="47259"/>
                  <a:pt x="582046" y="0"/>
                </a:cubicBezTo>
                <a:cubicBezTo>
                  <a:pt x="798930" y="-47259"/>
                  <a:pt x="957832" y="32403"/>
                  <a:pt x="1197038" y="0"/>
                </a:cubicBezTo>
                <a:cubicBezTo>
                  <a:pt x="1436244" y="-32403"/>
                  <a:pt x="1632714" y="1944"/>
                  <a:pt x="1812031" y="0"/>
                </a:cubicBezTo>
                <a:cubicBezTo>
                  <a:pt x="1991348" y="-1944"/>
                  <a:pt x="2140385" y="11128"/>
                  <a:pt x="2262293" y="0"/>
                </a:cubicBezTo>
                <a:cubicBezTo>
                  <a:pt x="2384201" y="-11128"/>
                  <a:pt x="2571998" y="54734"/>
                  <a:pt x="2745501" y="0"/>
                </a:cubicBezTo>
                <a:cubicBezTo>
                  <a:pt x="2919004" y="-54734"/>
                  <a:pt x="3159946" y="21765"/>
                  <a:pt x="3294601" y="0"/>
                </a:cubicBezTo>
                <a:cubicBezTo>
                  <a:pt x="3335251" y="210222"/>
                  <a:pt x="3273416" y="302169"/>
                  <a:pt x="3294601" y="543753"/>
                </a:cubicBezTo>
                <a:cubicBezTo>
                  <a:pt x="3315786" y="785337"/>
                  <a:pt x="3246013" y="873545"/>
                  <a:pt x="3294601" y="1045678"/>
                </a:cubicBezTo>
                <a:cubicBezTo>
                  <a:pt x="3154396" y="1099463"/>
                  <a:pt x="2996169" y="992147"/>
                  <a:pt x="2811393" y="1045678"/>
                </a:cubicBezTo>
                <a:cubicBezTo>
                  <a:pt x="2626617" y="1099209"/>
                  <a:pt x="2465566" y="999823"/>
                  <a:pt x="2328185" y="1045678"/>
                </a:cubicBezTo>
                <a:cubicBezTo>
                  <a:pt x="2190804" y="1091533"/>
                  <a:pt x="1998847" y="981332"/>
                  <a:pt x="1713193" y="1045678"/>
                </a:cubicBezTo>
                <a:cubicBezTo>
                  <a:pt x="1427539" y="1110024"/>
                  <a:pt x="1413948" y="1013408"/>
                  <a:pt x="1229984" y="1045678"/>
                </a:cubicBezTo>
                <a:cubicBezTo>
                  <a:pt x="1046020" y="1077948"/>
                  <a:pt x="973559" y="1025160"/>
                  <a:pt x="779722" y="1045678"/>
                </a:cubicBezTo>
                <a:cubicBezTo>
                  <a:pt x="585885" y="1066196"/>
                  <a:pt x="329250" y="956459"/>
                  <a:pt x="0" y="1045678"/>
                </a:cubicBezTo>
                <a:cubicBezTo>
                  <a:pt x="-15224" y="900801"/>
                  <a:pt x="44923" y="749010"/>
                  <a:pt x="0" y="533296"/>
                </a:cubicBezTo>
                <a:cubicBezTo>
                  <a:pt x="-44923" y="317582"/>
                  <a:pt x="55887" y="265741"/>
                  <a:pt x="0" y="0"/>
                </a:cubicBezTo>
                <a:close/>
              </a:path>
              <a:path w="3294601" h="1045678" stroke="0" extrusionOk="0">
                <a:moveTo>
                  <a:pt x="0" y="0"/>
                </a:moveTo>
                <a:cubicBezTo>
                  <a:pt x="214325" y="-35192"/>
                  <a:pt x="377518" y="73707"/>
                  <a:pt x="614992" y="0"/>
                </a:cubicBezTo>
                <a:cubicBezTo>
                  <a:pt x="852466" y="-73707"/>
                  <a:pt x="975174" y="2361"/>
                  <a:pt x="1131146" y="0"/>
                </a:cubicBezTo>
                <a:cubicBezTo>
                  <a:pt x="1287118" y="-2361"/>
                  <a:pt x="1596322" y="32037"/>
                  <a:pt x="1746139" y="0"/>
                </a:cubicBezTo>
                <a:cubicBezTo>
                  <a:pt x="1895956" y="-32037"/>
                  <a:pt x="2162120" y="44422"/>
                  <a:pt x="2328185" y="0"/>
                </a:cubicBezTo>
                <a:cubicBezTo>
                  <a:pt x="2494250" y="-44422"/>
                  <a:pt x="2619405" y="21151"/>
                  <a:pt x="2811393" y="0"/>
                </a:cubicBezTo>
                <a:cubicBezTo>
                  <a:pt x="3003381" y="-21151"/>
                  <a:pt x="3058366" y="57708"/>
                  <a:pt x="3294601" y="0"/>
                </a:cubicBezTo>
                <a:cubicBezTo>
                  <a:pt x="3333773" y="222656"/>
                  <a:pt x="3289148" y="391840"/>
                  <a:pt x="3294601" y="522839"/>
                </a:cubicBezTo>
                <a:cubicBezTo>
                  <a:pt x="3300054" y="653838"/>
                  <a:pt x="3259832" y="824756"/>
                  <a:pt x="3294601" y="1045678"/>
                </a:cubicBezTo>
                <a:cubicBezTo>
                  <a:pt x="3082556" y="1081735"/>
                  <a:pt x="2992870" y="1012361"/>
                  <a:pt x="2811393" y="1045678"/>
                </a:cubicBezTo>
                <a:cubicBezTo>
                  <a:pt x="2629916" y="1078995"/>
                  <a:pt x="2506980" y="1003703"/>
                  <a:pt x="2262293" y="1045678"/>
                </a:cubicBezTo>
                <a:cubicBezTo>
                  <a:pt x="2017606" y="1087653"/>
                  <a:pt x="1936006" y="1038958"/>
                  <a:pt x="1779085" y="1045678"/>
                </a:cubicBezTo>
                <a:cubicBezTo>
                  <a:pt x="1622164" y="1052398"/>
                  <a:pt x="1529038" y="996448"/>
                  <a:pt x="1295876" y="1045678"/>
                </a:cubicBezTo>
                <a:cubicBezTo>
                  <a:pt x="1062714" y="1094908"/>
                  <a:pt x="998107" y="1008644"/>
                  <a:pt x="746776" y="1045678"/>
                </a:cubicBezTo>
                <a:cubicBezTo>
                  <a:pt x="495445" y="1082712"/>
                  <a:pt x="151317" y="956864"/>
                  <a:pt x="0" y="1045678"/>
                </a:cubicBezTo>
                <a:cubicBezTo>
                  <a:pt x="-23147" y="919609"/>
                  <a:pt x="18033" y="685685"/>
                  <a:pt x="0" y="543753"/>
                </a:cubicBezTo>
                <a:cubicBezTo>
                  <a:pt x="-18033" y="401821"/>
                  <a:pt x="36003" y="170317"/>
                  <a:pt x="0" y="0"/>
                </a:cubicBezTo>
                <a:close/>
              </a:path>
            </a:pathLst>
          </a:custGeom>
          <a:ln>
            <a:solidFill>
              <a:srgbClr val="002060"/>
            </a:solidFill>
            <a:extLst>
              <a:ext uri="{C807C97D-BFC1-408E-A445-0C87EB9F89A2}">
                <ask:lineSketchStyleProps xmlns:ask="http://schemas.microsoft.com/office/drawing/2018/sketchyshapes" sd="71489688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40072CF-2F1A-2C88-F292-BE666FE99550}"/>
              </a:ext>
            </a:extLst>
          </p:cNvPr>
          <p:cNvSpPr txBox="1"/>
          <p:nvPr/>
        </p:nvSpPr>
        <p:spPr>
          <a:xfrm>
            <a:off x="7733462" y="3605989"/>
            <a:ext cx="2664761" cy="1200329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Battery State of Charge Equation </a:t>
            </a:r>
            <a:r>
              <a:rPr kumimoji="0" lang="en-US" sz="1800" b="0" i="1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(this equation is temporally coupled, or has ‘memory’)</a:t>
            </a:r>
          </a:p>
        </p:txBody>
      </p:sp>
    </p:spTree>
    <p:extLst>
      <p:ext uri="{BB962C8B-B14F-4D97-AF65-F5344CB8AC3E}">
        <p14:creationId xmlns:p14="http://schemas.microsoft.com/office/powerpoint/2010/main" val="9491810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C1A1C5D3-C053-4EE9-BE1A-419B6E27C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rgbClr val="E1E1E1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C9094E-A462-4868-E7DB-78E440507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1" y="310343"/>
            <a:ext cx="7985759" cy="86882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Optimization Formulation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FE6C517-2645-3EDC-A4C5-C467913973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15738" y="1263807"/>
            <a:ext cx="6960524" cy="598516"/>
          </a:xfr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marL="0" indent="0" algn="ctr">
              <a:spcBef>
                <a:spcPts val="1000"/>
              </a:spcBef>
              <a:buNone/>
            </a:pPr>
            <a:r>
              <a:rPr lang="en-US" sz="2000" kern="1200">
                <a:latin typeface="+mn-lt"/>
                <a:ea typeface="+mn-ea"/>
                <a:cs typeface="+mn-cs"/>
              </a:rPr>
              <a:t>(Integer-Constraint Relaxed) Non-linear Optimization Problem: BFM Constraints with Battery  and DER decision variables.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EBB7CB-A12D-199F-0421-D6B8729319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30466" y="3371804"/>
            <a:ext cx="2329903" cy="3264523"/>
          </a:xfrm>
          <a:custGeom>
            <a:avLst/>
            <a:gdLst>
              <a:gd name="connsiteX0" fmla="*/ 0 w 2329903"/>
              <a:gd name="connsiteY0" fmla="*/ 0 h 3264523"/>
              <a:gd name="connsiteX1" fmla="*/ 605775 w 2329903"/>
              <a:gd name="connsiteY1" fmla="*/ 0 h 3264523"/>
              <a:gd name="connsiteX2" fmla="*/ 1211550 w 2329903"/>
              <a:gd name="connsiteY2" fmla="*/ 0 h 3264523"/>
              <a:gd name="connsiteX3" fmla="*/ 1724128 w 2329903"/>
              <a:gd name="connsiteY3" fmla="*/ 0 h 3264523"/>
              <a:gd name="connsiteX4" fmla="*/ 2329903 w 2329903"/>
              <a:gd name="connsiteY4" fmla="*/ 0 h 3264523"/>
              <a:gd name="connsiteX5" fmla="*/ 2329903 w 2329903"/>
              <a:gd name="connsiteY5" fmla="*/ 576732 h 3264523"/>
              <a:gd name="connsiteX6" fmla="*/ 2329903 w 2329903"/>
              <a:gd name="connsiteY6" fmla="*/ 1120820 h 3264523"/>
              <a:gd name="connsiteX7" fmla="*/ 2329903 w 2329903"/>
              <a:gd name="connsiteY7" fmla="*/ 1632262 h 3264523"/>
              <a:gd name="connsiteX8" fmla="*/ 2329903 w 2329903"/>
              <a:gd name="connsiteY8" fmla="*/ 2111058 h 3264523"/>
              <a:gd name="connsiteX9" fmla="*/ 2329903 w 2329903"/>
              <a:gd name="connsiteY9" fmla="*/ 2687791 h 3264523"/>
              <a:gd name="connsiteX10" fmla="*/ 2329903 w 2329903"/>
              <a:gd name="connsiteY10" fmla="*/ 3264523 h 3264523"/>
              <a:gd name="connsiteX11" fmla="*/ 1747427 w 2329903"/>
              <a:gd name="connsiteY11" fmla="*/ 3264523 h 3264523"/>
              <a:gd name="connsiteX12" fmla="*/ 1234849 w 2329903"/>
              <a:gd name="connsiteY12" fmla="*/ 3264523 h 3264523"/>
              <a:gd name="connsiteX13" fmla="*/ 722270 w 2329903"/>
              <a:gd name="connsiteY13" fmla="*/ 3264523 h 3264523"/>
              <a:gd name="connsiteX14" fmla="*/ 0 w 2329903"/>
              <a:gd name="connsiteY14" fmla="*/ 3264523 h 3264523"/>
              <a:gd name="connsiteX15" fmla="*/ 0 w 2329903"/>
              <a:gd name="connsiteY15" fmla="*/ 2720436 h 3264523"/>
              <a:gd name="connsiteX16" fmla="*/ 0 w 2329903"/>
              <a:gd name="connsiteY16" fmla="*/ 2111058 h 3264523"/>
              <a:gd name="connsiteX17" fmla="*/ 0 w 2329903"/>
              <a:gd name="connsiteY17" fmla="*/ 1632262 h 3264523"/>
              <a:gd name="connsiteX18" fmla="*/ 0 w 2329903"/>
              <a:gd name="connsiteY18" fmla="*/ 1153465 h 3264523"/>
              <a:gd name="connsiteX19" fmla="*/ 0 w 2329903"/>
              <a:gd name="connsiteY19" fmla="*/ 674668 h 3264523"/>
              <a:gd name="connsiteX20" fmla="*/ 0 w 2329903"/>
              <a:gd name="connsiteY20" fmla="*/ 0 h 3264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329903" h="3264523" fill="none" extrusionOk="0">
                <a:moveTo>
                  <a:pt x="0" y="0"/>
                </a:moveTo>
                <a:cubicBezTo>
                  <a:pt x="272616" y="-37220"/>
                  <a:pt x="310971" y="35709"/>
                  <a:pt x="605775" y="0"/>
                </a:cubicBezTo>
                <a:cubicBezTo>
                  <a:pt x="900579" y="-35709"/>
                  <a:pt x="977248" y="39026"/>
                  <a:pt x="1211550" y="0"/>
                </a:cubicBezTo>
                <a:cubicBezTo>
                  <a:pt x="1445852" y="-39026"/>
                  <a:pt x="1504243" y="61480"/>
                  <a:pt x="1724128" y="0"/>
                </a:cubicBezTo>
                <a:cubicBezTo>
                  <a:pt x="1944013" y="-61480"/>
                  <a:pt x="2151172" y="4371"/>
                  <a:pt x="2329903" y="0"/>
                </a:cubicBezTo>
                <a:cubicBezTo>
                  <a:pt x="2337976" y="227084"/>
                  <a:pt x="2266460" y="402036"/>
                  <a:pt x="2329903" y="576732"/>
                </a:cubicBezTo>
                <a:cubicBezTo>
                  <a:pt x="2393346" y="751428"/>
                  <a:pt x="2299726" y="874185"/>
                  <a:pt x="2329903" y="1120820"/>
                </a:cubicBezTo>
                <a:cubicBezTo>
                  <a:pt x="2360080" y="1367455"/>
                  <a:pt x="2307944" y="1431231"/>
                  <a:pt x="2329903" y="1632262"/>
                </a:cubicBezTo>
                <a:cubicBezTo>
                  <a:pt x="2351862" y="1833293"/>
                  <a:pt x="2329094" y="1925881"/>
                  <a:pt x="2329903" y="2111058"/>
                </a:cubicBezTo>
                <a:cubicBezTo>
                  <a:pt x="2330712" y="2296235"/>
                  <a:pt x="2297740" y="2450714"/>
                  <a:pt x="2329903" y="2687791"/>
                </a:cubicBezTo>
                <a:cubicBezTo>
                  <a:pt x="2362066" y="2924868"/>
                  <a:pt x="2307973" y="2979469"/>
                  <a:pt x="2329903" y="3264523"/>
                </a:cubicBezTo>
                <a:cubicBezTo>
                  <a:pt x="2104423" y="3327133"/>
                  <a:pt x="1991275" y="3200632"/>
                  <a:pt x="1747427" y="3264523"/>
                </a:cubicBezTo>
                <a:cubicBezTo>
                  <a:pt x="1503579" y="3328414"/>
                  <a:pt x="1419004" y="3235298"/>
                  <a:pt x="1234849" y="3264523"/>
                </a:cubicBezTo>
                <a:cubicBezTo>
                  <a:pt x="1050694" y="3293748"/>
                  <a:pt x="853021" y="3250207"/>
                  <a:pt x="722270" y="3264523"/>
                </a:cubicBezTo>
                <a:cubicBezTo>
                  <a:pt x="591519" y="3278839"/>
                  <a:pt x="341925" y="3188591"/>
                  <a:pt x="0" y="3264523"/>
                </a:cubicBezTo>
                <a:cubicBezTo>
                  <a:pt x="-18078" y="3049875"/>
                  <a:pt x="44776" y="2928132"/>
                  <a:pt x="0" y="2720436"/>
                </a:cubicBezTo>
                <a:cubicBezTo>
                  <a:pt x="-44776" y="2512740"/>
                  <a:pt x="7403" y="2242203"/>
                  <a:pt x="0" y="2111058"/>
                </a:cubicBezTo>
                <a:cubicBezTo>
                  <a:pt x="-7403" y="1979913"/>
                  <a:pt x="22006" y="1854501"/>
                  <a:pt x="0" y="1632262"/>
                </a:cubicBezTo>
                <a:cubicBezTo>
                  <a:pt x="-22006" y="1410023"/>
                  <a:pt x="26473" y="1277743"/>
                  <a:pt x="0" y="1153465"/>
                </a:cubicBezTo>
                <a:cubicBezTo>
                  <a:pt x="-26473" y="1029187"/>
                  <a:pt x="24426" y="830866"/>
                  <a:pt x="0" y="674668"/>
                </a:cubicBezTo>
                <a:cubicBezTo>
                  <a:pt x="-24426" y="518470"/>
                  <a:pt x="65609" y="220530"/>
                  <a:pt x="0" y="0"/>
                </a:cubicBezTo>
                <a:close/>
              </a:path>
              <a:path w="2329903" h="3264523" stroke="0" extrusionOk="0">
                <a:moveTo>
                  <a:pt x="0" y="0"/>
                </a:moveTo>
                <a:cubicBezTo>
                  <a:pt x="201799" y="-11460"/>
                  <a:pt x="399014" y="21873"/>
                  <a:pt x="535878" y="0"/>
                </a:cubicBezTo>
                <a:cubicBezTo>
                  <a:pt x="672742" y="-21873"/>
                  <a:pt x="876965" y="49003"/>
                  <a:pt x="1141652" y="0"/>
                </a:cubicBezTo>
                <a:cubicBezTo>
                  <a:pt x="1406339" y="-49003"/>
                  <a:pt x="1596141" y="6084"/>
                  <a:pt x="1747427" y="0"/>
                </a:cubicBezTo>
                <a:cubicBezTo>
                  <a:pt x="1898713" y="-6084"/>
                  <a:pt x="2116842" y="20053"/>
                  <a:pt x="2329903" y="0"/>
                </a:cubicBezTo>
                <a:cubicBezTo>
                  <a:pt x="2347323" y="105636"/>
                  <a:pt x="2274216" y="264743"/>
                  <a:pt x="2329903" y="478797"/>
                </a:cubicBezTo>
                <a:cubicBezTo>
                  <a:pt x="2385590" y="692851"/>
                  <a:pt x="2327566" y="868987"/>
                  <a:pt x="2329903" y="1055529"/>
                </a:cubicBezTo>
                <a:cubicBezTo>
                  <a:pt x="2332240" y="1242071"/>
                  <a:pt x="2322612" y="1490474"/>
                  <a:pt x="2329903" y="1632262"/>
                </a:cubicBezTo>
                <a:cubicBezTo>
                  <a:pt x="2337194" y="1774050"/>
                  <a:pt x="2319697" y="1908376"/>
                  <a:pt x="2329903" y="2143703"/>
                </a:cubicBezTo>
                <a:cubicBezTo>
                  <a:pt x="2340109" y="2379030"/>
                  <a:pt x="2291940" y="2429903"/>
                  <a:pt x="2329903" y="2622500"/>
                </a:cubicBezTo>
                <a:cubicBezTo>
                  <a:pt x="2367866" y="2815097"/>
                  <a:pt x="2272915" y="2976828"/>
                  <a:pt x="2329903" y="3264523"/>
                </a:cubicBezTo>
                <a:cubicBezTo>
                  <a:pt x="2204810" y="3302149"/>
                  <a:pt x="1908044" y="3231251"/>
                  <a:pt x="1794025" y="3264523"/>
                </a:cubicBezTo>
                <a:cubicBezTo>
                  <a:pt x="1680006" y="3297795"/>
                  <a:pt x="1398090" y="3211199"/>
                  <a:pt x="1164952" y="3264523"/>
                </a:cubicBezTo>
                <a:cubicBezTo>
                  <a:pt x="931814" y="3317847"/>
                  <a:pt x="748237" y="3245978"/>
                  <a:pt x="535878" y="3264523"/>
                </a:cubicBezTo>
                <a:cubicBezTo>
                  <a:pt x="323519" y="3283068"/>
                  <a:pt x="124538" y="3221330"/>
                  <a:pt x="0" y="3264523"/>
                </a:cubicBezTo>
                <a:cubicBezTo>
                  <a:pt x="-30271" y="3159304"/>
                  <a:pt x="46340" y="3020984"/>
                  <a:pt x="0" y="2818372"/>
                </a:cubicBezTo>
                <a:cubicBezTo>
                  <a:pt x="-46340" y="2615760"/>
                  <a:pt x="71152" y="2497018"/>
                  <a:pt x="0" y="2208994"/>
                </a:cubicBezTo>
                <a:cubicBezTo>
                  <a:pt x="-71152" y="1920970"/>
                  <a:pt x="10090" y="1885920"/>
                  <a:pt x="0" y="1697552"/>
                </a:cubicBezTo>
                <a:cubicBezTo>
                  <a:pt x="-10090" y="1509184"/>
                  <a:pt x="29018" y="1364888"/>
                  <a:pt x="0" y="1186110"/>
                </a:cubicBezTo>
                <a:cubicBezTo>
                  <a:pt x="-29018" y="1007332"/>
                  <a:pt x="24927" y="897925"/>
                  <a:pt x="0" y="707313"/>
                </a:cubicBezTo>
                <a:cubicBezTo>
                  <a:pt x="-24927" y="516701"/>
                  <a:pt x="47888" y="337618"/>
                  <a:pt x="0" y="0"/>
                </a:cubicBezTo>
                <a:close/>
              </a:path>
            </a:pathLst>
          </a:custGeom>
          <a:ln w="28575">
            <a:solidFill>
              <a:srgbClr val="002060"/>
            </a:solidFill>
            <a:extLst>
              <a:ext uri="{C807C97D-BFC1-408E-A445-0C87EB9F89A2}">
                <ask:lineSketchStyleProps xmlns:ask="http://schemas.microsoft.com/office/drawing/2018/sketchyshapes" sd="601159343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D16936C-A431-9CA8-0393-F280698ABD3C}"/>
              </a:ext>
            </a:extLst>
          </p:cNvPr>
          <p:cNvSpPr txBox="1"/>
          <p:nvPr/>
        </p:nvSpPr>
        <p:spPr>
          <a:xfrm>
            <a:off x="5844505" y="2330026"/>
            <a:ext cx="1534288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Line Losses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B1E7654-DECE-1281-4B2A-3469CBC967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5752" y="2054842"/>
            <a:ext cx="3294601" cy="1045678"/>
          </a:xfrm>
          <a:custGeom>
            <a:avLst/>
            <a:gdLst>
              <a:gd name="connsiteX0" fmla="*/ 0 w 3294601"/>
              <a:gd name="connsiteY0" fmla="*/ 0 h 1045678"/>
              <a:gd name="connsiteX1" fmla="*/ 582046 w 3294601"/>
              <a:gd name="connsiteY1" fmla="*/ 0 h 1045678"/>
              <a:gd name="connsiteX2" fmla="*/ 1197038 w 3294601"/>
              <a:gd name="connsiteY2" fmla="*/ 0 h 1045678"/>
              <a:gd name="connsiteX3" fmla="*/ 1812031 w 3294601"/>
              <a:gd name="connsiteY3" fmla="*/ 0 h 1045678"/>
              <a:gd name="connsiteX4" fmla="*/ 2262293 w 3294601"/>
              <a:gd name="connsiteY4" fmla="*/ 0 h 1045678"/>
              <a:gd name="connsiteX5" fmla="*/ 2745501 w 3294601"/>
              <a:gd name="connsiteY5" fmla="*/ 0 h 1045678"/>
              <a:gd name="connsiteX6" fmla="*/ 3294601 w 3294601"/>
              <a:gd name="connsiteY6" fmla="*/ 0 h 1045678"/>
              <a:gd name="connsiteX7" fmla="*/ 3294601 w 3294601"/>
              <a:gd name="connsiteY7" fmla="*/ 543753 h 1045678"/>
              <a:gd name="connsiteX8" fmla="*/ 3294601 w 3294601"/>
              <a:gd name="connsiteY8" fmla="*/ 1045678 h 1045678"/>
              <a:gd name="connsiteX9" fmla="*/ 2811393 w 3294601"/>
              <a:gd name="connsiteY9" fmla="*/ 1045678 h 1045678"/>
              <a:gd name="connsiteX10" fmla="*/ 2328185 w 3294601"/>
              <a:gd name="connsiteY10" fmla="*/ 1045678 h 1045678"/>
              <a:gd name="connsiteX11" fmla="*/ 1713193 w 3294601"/>
              <a:gd name="connsiteY11" fmla="*/ 1045678 h 1045678"/>
              <a:gd name="connsiteX12" fmla="*/ 1229984 w 3294601"/>
              <a:gd name="connsiteY12" fmla="*/ 1045678 h 1045678"/>
              <a:gd name="connsiteX13" fmla="*/ 779722 w 3294601"/>
              <a:gd name="connsiteY13" fmla="*/ 1045678 h 1045678"/>
              <a:gd name="connsiteX14" fmla="*/ 0 w 3294601"/>
              <a:gd name="connsiteY14" fmla="*/ 1045678 h 1045678"/>
              <a:gd name="connsiteX15" fmla="*/ 0 w 3294601"/>
              <a:gd name="connsiteY15" fmla="*/ 533296 h 1045678"/>
              <a:gd name="connsiteX16" fmla="*/ 0 w 3294601"/>
              <a:gd name="connsiteY16" fmla="*/ 0 h 1045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294601" h="1045678" fill="none" extrusionOk="0">
                <a:moveTo>
                  <a:pt x="0" y="0"/>
                </a:moveTo>
                <a:cubicBezTo>
                  <a:pt x="137353" y="-1251"/>
                  <a:pt x="365162" y="47259"/>
                  <a:pt x="582046" y="0"/>
                </a:cubicBezTo>
                <a:cubicBezTo>
                  <a:pt x="798930" y="-47259"/>
                  <a:pt x="957832" y="32403"/>
                  <a:pt x="1197038" y="0"/>
                </a:cubicBezTo>
                <a:cubicBezTo>
                  <a:pt x="1436244" y="-32403"/>
                  <a:pt x="1632714" y="1944"/>
                  <a:pt x="1812031" y="0"/>
                </a:cubicBezTo>
                <a:cubicBezTo>
                  <a:pt x="1991348" y="-1944"/>
                  <a:pt x="2140385" y="11128"/>
                  <a:pt x="2262293" y="0"/>
                </a:cubicBezTo>
                <a:cubicBezTo>
                  <a:pt x="2384201" y="-11128"/>
                  <a:pt x="2571998" y="54734"/>
                  <a:pt x="2745501" y="0"/>
                </a:cubicBezTo>
                <a:cubicBezTo>
                  <a:pt x="2919004" y="-54734"/>
                  <a:pt x="3159946" y="21765"/>
                  <a:pt x="3294601" y="0"/>
                </a:cubicBezTo>
                <a:cubicBezTo>
                  <a:pt x="3335251" y="210222"/>
                  <a:pt x="3273416" y="302169"/>
                  <a:pt x="3294601" y="543753"/>
                </a:cubicBezTo>
                <a:cubicBezTo>
                  <a:pt x="3315786" y="785337"/>
                  <a:pt x="3246013" y="873545"/>
                  <a:pt x="3294601" y="1045678"/>
                </a:cubicBezTo>
                <a:cubicBezTo>
                  <a:pt x="3154396" y="1099463"/>
                  <a:pt x="2996169" y="992147"/>
                  <a:pt x="2811393" y="1045678"/>
                </a:cubicBezTo>
                <a:cubicBezTo>
                  <a:pt x="2626617" y="1099209"/>
                  <a:pt x="2465566" y="999823"/>
                  <a:pt x="2328185" y="1045678"/>
                </a:cubicBezTo>
                <a:cubicBezTo>
                  <a:pt x="2190804" y="1091533"/>
                  <a:pt x="1998847" y="981332"/>
                  <a:pt x="1713193" y="1045678"/>
                </a:cubicBezTo>
                <a:cubicBezTo>
                  <a:pt x="1427539" y="1110024"/>
                  <a:pt x="1413948" y="1013408"/>
                  <a:pt x="1229984" y="1045678"/>
                </a:cubicBezTo>
                <a:cubicBezTo>
                  <a:pt x="1046020" y="1077948"/>
                  <a:pt x="973559" y="1025160"/>
                  <a:pt x="779722" y="1045678"/>
                </a:cubicBezTo>
                <a:cubicBezTo>
                  <a:pt x="585885" y="1066196"/>
                  <a:pt x="329250" y="956459"/>
                  <a:pt x="0" y="1045678"/>
                </a:cubicBezTo>
                <a:cubicBezTo>
                  <a:pt x="-15224" y="900801"/>
                  <a:pt x="44923" y="749010"/>
                  <a:pt x="0" y="533296"/>
                </a:cubicBezTo>
                <a:cubicBezTo>
                  <a:pt x="-44923" y="317582"/>
                  <a:pt x="55887" y="265741"/>
                  <a:pt x="0" y="0"/>
                </a:cubicBezTo>
                <a:close/>
              </a:path>
              <a:path w="3294601" h="1045678" stroke="0" extrusionOk="0">
                <a:moveTo>
                  <a:pt x="0" y="0"/>
                </a:moveTo>
                <a:cubicBezTo>
                  <a:pt x="214325" y="-35192"/>
                  <a:pt x="377518" y="73707"/>
                  <a:pt x="614992" y="0"/>
                </a:cubicBezTo>
                <a:cubicBezTo>
                  <a:pt x="852466" y="-73707"/>
                  <a:pt x="975174" y="2361"/>
                  <a:pt x="1131146" y="0"/>
                </a:cubicBezTo>
                <a:cubicBezTo>
                  <a:pt x="1287118" y="-2361"/>
                  <a:pt x="1596322" y="32037"/>
                  <a:pt x="1746139" y="0"/>
                </a:cubicBezTo>
                <a:cubicBezTo>
                  <a:pt x="1895956" y="-32037"/>
                  <a:pt x="2162120" y="44422"/>
                  <a:pt x="2328185" y="0"/>
                </a:cubicBezTo>
                <a:cubicBezTo>
                  <a:pt x="2494250" y="-44422"/>
                  <a:pt x="2619405" y="21151"/>
                  <a:pt x="2811393" y="0"/>
                </a:cubicBezTo>
                <a:cubicBezTo>
                  <a:pt x="3003381" y="-21151"/>
                  <a:pt x="3058366" y="57708"/>
                  <a:pt x="3294601" y="0"/>
                </a:cubicBezTo>
                <a:cubicBezTo>
                  <a:pt x="3333773" y="222656"/>
                  <a:pt x="3289148" y="391840"/>
                  <a:pt x="3294601" y="522839"/>
                </a:cubicBezTo>
                <a:cubicBezTo>
                  <a:pt x="3300054" y="653838"/>
                  <a:pt x="3259832" y="824756"/>
                  <a:pt x="3294601" y="1045678"/>
                </a:cubicBezTo>
                <a:cubicBezTo>
                  <a:pt x="3082556" y="1081735"/>
                  <a:pt x="2992870" y="1012361"/>
                  <a:pt x="2811393" y="1045678"/>
                </a:cubicBezTo>
                <a:cubicBezTo>
                  <a:pt x="2629916" y="1078995"/>
                  <a:pt x="2506980" y="1003703"/>
                  <a:pt x="2262293" y="1045678"/>
                </a:cubicBezTo>
                <a:cubicBezTo>
                  <a:pt x="2017606" y="1087653"/>
                  <a:pt x="1936006" y="1038958"/>
                  <a:pt x="1779085" y="1045678"/>
                </a:cubicBezTo>
                <a:cubicBezTo>
                  <a:pt x="1622164" y="1052398"/>
                  <a:pt x="1529038" y="996448"/>
                  <a:pt x="1295876" y="1045678"/>
                </a:cubicBezTo>
                <a:cubicBezTo>
                  <a:pt x="1062714" y="1094908"/>
                  <a:pt x="998107" y="1008644"/>
                  <a:pt x="746776" y="1045678"/>
                </a:cubicBezTo>
                <a:cubicBezTo>
                  <a:pt x="495445" y="1082712"/>
                  <a:pt x="151317" y="956864"/>
                  <a:pt x="0" y="1045678"/>
                </a:cubicBezTo>
                <a:cubicBezTo>
                  <a:pt x="-23147" y="919609"/>
                  <a:pt x="18033" y="685685"/>
                  <a:pt x="0" y="543753"/>
                </a:cubicBezTo>
                <a:cubicBezTo>
                  <a:pt x="-18033" y="401821"/>
                  <a:pt x="36003" y="170317"/>
                  <a:pt x="0" y="0"/>
                </a:cubicBezTo>
                <a:close/>
              </a:path>
            </a:pathLst>
          </a:custGeom>
          <a:ln>
            <a:solidFill>
              <a:srgbClr val="002060"/>
            </a:solidFill>
            <a:extLst>
              <a:ext uri="{C807C97D-BFC1-408E-A445-0C87EB9F89A2}">
                <ask:lineSketchStyleProps xmlns:ask="http://schemas.microsoft.com/office/drawing/2018/sketchyshapes" sd="71489688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40072CF-2F1A-2C88-F292-BE666FE99550}"/>
              </a:ext>
            </a:extLst>
          </p:cNvPr>
          <p:cNvSpPr txBox="1"/>
          <p:nvPr/>
        </p:nvSpPr>
        <p:spPr>
          <a:xfrm>
            <a:off x="5633840" y="6178325"/>
            <a:ext cx="4713990" cy="369332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Battery SOC Permissible Limits</a:t>
            </a:r>
            <a:endParaRPr kumimoji="0" lang="en-US" sz="1800" b="0" i="1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CB29A0-ABAB-5F17-42E0-D45CF95A7495}"/>
              </a:ext>
            </a:extLst>
          </p:cNvPr>
          <p:cNvSpPr txBox="1"/>
          <p:nvPr/>
        </p:nvSpPr>
        <p:spPr>
          <a:xfrm>
            <a:off x="5582218" y="4634733"/>
            <a:ext cx="4307450" cy="369332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Battery Inverter Reactive Power Limits</a:t>
            </a:r>
            <a:endParaRPr kumimoji="0" lang="en-US" sz="1800" b="0" i="1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E1186D-F37F-35AB-4860-DE3C35374733}"/>
              </a:ext>
            </a:extLst>
          </p:cNvPr>
          <p:cNvSpPr txBox="1"/>
          <p:nvPr/>
        </p:nvSpPr>
        <p:spPr>
          <a:xfrm>
            <a:off x="5580352" y="4113036"/>
            <a:ext cx="5276441" cy="369332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Battery Charging and Discharging Power Limits</a:t>
            </a:r>
            <a:endParaRPr kumimoji="0" lang="en-US" sz="1800" b="0" i="1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548120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C1A1C5D3-C053-4EE9-BE1A-419B6E27C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rgbClr val="E1E1E1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C9094E-A462-4868-E7DB-78E440507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1" y="310343"/>
            <a:ext cx="7985759" cy="86882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Optimization Formulation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FE6C517-2645-3EDC-A4C5-C467913973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15738" y="1263807"/>
            <a:ext cx="6960524" cy="598516"/>
          </a:xfrm>
        </p:spPr>
        <p:txBody>
          <a:bodyPr vert="horz" lIns="91440" tIns="45720" rIns="91440" bIns="45720" rtlCol="0" anchor="ctr">
            <a:normAutofit fontScale="92500" lnSpcReduction="10000"/>
          </a:bodyPr>
          <a:lstStyle/>
          <a:p>
            <a:pPr marL="0" indent="0" algn="ctr">
              <a:spcBef>
                <a:spcPts val="1000"/>
              </a:spcBef>
              <a:buNone/>
            </a:pPr>
            <a:r>
              <a:rPr lang="en-US" sz="2000" kern="1200">
                <a:latin typeface="+mn-lt"/>
                <a:ea typeface="+mn-ea"/>
                <a:cs typeface="+mn-cs"/>
              </a:rPr>
              <a:t>(Integer-Constraint Relaxed) Non-linear Optimization Problem: Tweaking the Objective Function to satisfy some more constraints.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D16936C-A431-9CA8-0393-F280698ABD3C}"/>
              </a:ext>
            </a:extLst>
          </p:cNvPr>
          <p:cNvSpPr txBox="1"/>
          <p:nvPr/>
        </p:nvSpPr>
        <p:spPr>
          <a:xfrm>
            <a:off x="8748813" y="2530105"/>
            <a:ext cx="1534288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Line Losses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B1E7654-DECE-1281-4B2A-3469CBC967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3746" y="2266463"/>
            <a:ext cx="7920543" cy="3536480"/>
          </a:xfrm>
          <a:custGeom>
            <a:avLst/>
            <a:gdLst>
              <a:gd name="connsiteX0" fmla="*/ 0 w 7920543"/>
              <a:gd name="connsiteY0" fmla="*/ 0 h 3536480"/>
              <a:gd name="connsiteX1" fmla="*/ 486548 w 7920543"/>
              <a:gd name="connsiteY1" fmla="*/ 0 h 3536480"/>
              <a:gd name="connsiteX2" fmla="*/ 1131506 w 7920543"/>
              <a:gd name="connsiteY2" fmla="*/ 0 h 3536480"/>
              <a:gd name="connsiteX3" fmla="*/ 1618054 w 7920543"/>
              <a:gd name="connsiteY3" fmla="*/ 0 h 3536480"/>
              <a:gd name="connsiteX4" fmla="*/ 2342218 w 7920543"/>
              <a:gd name="connsiteY4" fmla="*/ 0 h 3536480"/>
              <a:gd name="connsiteX5" fmla="*/ 2907971 w 7920543"/>
              <a:gd name="connsiteY5" fmla="*/ 0 h 3536480"/>
              <a:gd name="connsiteX6" fmla="*/ 3315313 w 7920543"/>
              <a:gd name="connsiteY6" fmla="*/ 0 h 3536480"/>
              <a:gd name="connsiteX7" fmla="*/ 3801861 w 7920543"/>
              <a:gd name="connsiteY7" fmla="*/ 0 h 3536480"/>
              <a:gd name="connsiteX8" fmla="*/ 4446819 w 7920543"/>
              <a:gd name="connsiteY8" fmla="*/ 0 h 3536480"/>
              <a:gd name="connsiteX9" fmla="*/ 5170983 w 7920543"/>
              <a:gd name="connsiteY9" fmla="*/ 0 h 3536480"/>
              <a:gd name="connsiteX10" fmla="*/ 5736736 w 7920543"/>
              <a:gd name="connsiteY10" fmla="*/ 0 h 3536480"/>
              <a:gd name="connsiteX11" fmla="*/ 6064873 w 7920543"/>
              <a:gd name="connsiteY11" fmla="*/ 0 h 3536480"/>
              <a:gd name="connsiteX12" fmla="*/ 6709831 w 7920543"/>
              <a:gd name="connsiteY12" fmla="*/ 0 h 3536480"/>
              <a:gd name="connsiteX13" fmla="*/ 7433995 w 7920543"/>
              <a:gd name="connsiteY13" fmla="*/ 0 h 3536480"/>
              <a:gd name="connsiteX14" fmla="*/ 7920543 w 7920543"/>
              <a:gd name="connsiteY14" fmla="*/ 0 h 3536480"/>
              <a:gd name="connsiteX15" fmla="*/ 7920543 w 7920543"/>
              <a:gd name="connsiteY15" fmla="*/ 589413 h 3536480"/>
              <a:gd name="connsiteX16" fmla="*/ 7920543 w 7920543"/>
              <a:gd name="connsiteY16" fmla="*/ 1143462 h 3536480"/>
              <a:gd name="connsiteX17" fmla="*/ 7920543 w 7920543"/>
              <a:gd name="connsiteY17" fmla="*/ 1626781 h 3536480"/>
              <a:gd name="connsiteX18" fmla="*/ 7920543 w 7920543"/>
              <a:gd name="connsiteY18" fmla="*/ 2180829 h 3536480"/>
              <a:gd name="connsiteX19" fmla="*/ 7920543 w 7920543"/>
              <a:gd name="connsiteY19" fmla="*/ 2699513 h 3536480"/>
              <a:gd name="connsiteX20" fmla="*/ 7920543 w 7920543"/>
              <a:gd name="connsiteY20" fmla="*/ 3536480 h 3536480"/>
              <a:gd name="connsiteX21" fmla="*/ 7196379 w 7920543"/>
              <a:gd name="connsiteY21" fmla="*/ 3536480 h 3536480"/>
              <a:gd name="connsiteX22" fmla="*/ 6551421 w 7920543"/>
              <a:gd name="connsiteY22" fmla="*/ 3536480 h 3536480"/>
              <a:gd name="connsiteX23" fmla="*/ 6064873 w 7920543"/>
              <a:gd name="connsiteY23" fmla="*/ 3536480 h 3536480"/>
              <a:gd name="connsiteX24" fmla="*/ 5736736 w 7920543"/>
              <a:gd name="connsiteY24" fmla="*/ 3536480 h 3536480"/>
              <a:gd name="connsiteX25" fmla="*/ 5329394 w 7920543"/>
              <a:gd name="connsiteY25" fmla="*/ 3536480 h 3536480"/>
              <a:gd name="connsiteX26" fmla="*/ 4842846 w 7920543"/>
              <a:gd name="connsiteY26" fmla="*/ 3536480 h 3536480"/>
              <a:gd name="connsiteX27" fmla="*/ 4118682 w 7920543"/>
              <a:gd name="connsiteY27" fmla="*/ 3536480 h 3536480"/>
              <a:gd name="connsiteX28" fmla="*/ 3473724 w 7920543"/>
              <a:gd name="connsiteY28" fmla="*/ 3536480 h 3536480"/>
              <a:gd name="connsiteX29" fmla="*/ 2987176 w 7920543"/>
              <a:gd name="connsiteY29" fmla="*/ 3536480 h 3536480"/>
              <a:gd name="connsiteX30" fmla="*/ 2659039 w 7920543"/>
              <a:gd name="connsiteY30" fmla="*/ 3536480 h 3536480"/>
              <a:gd name="connsiteX31" fmla="*/ 2093286 w 7920543"/>
              <a:gd name="connsiteY31" fmla="*/ 3536480 h 3536480"/>
              <a:gd name="connsiteX32" fmla="*/ 1448328 w 7920543"/>
              <a:gd name="connsiteY32" fmla="*/ 3536480 h 3536480"/>
              <a:gd name="connsiteX33" fmla="*/ 961780 w 7920543"/>
              <a:gd name="connsiteY33" fmla="*/ 3536480 h 3536480"/>
              <a:gd name="connsiteX34" fmla="*/ 0 w 7920543"/>
              <a:gd name="connsiteY34" fmla="*/ 3536480 h 3536480"/>
              <a:gd name="connsiteX35" fmla="*/ 0 w 7920543"/>
              <a:gd name="connsiteY35" fmla="*/ 2876337 h 3536480"/>
              <a:gd name="connsiteX36" fmla="*/ 0 w 7920543"/>
              <a:gd name="connsiteY36" fmla="*/ 2357653 h 3536480"/>
              <a:gd name="connsiteX37" fmla="*/ 0 w 7920543"/>
              <a:gd name="connsiteY37" fmla="*/ 1732875 h 3536480"/>
              <a:gd name="connsiteX38" fmla="*/ 0 w 7920543"/>
              <a:gd name="connsiteY38" fmla="*/ 1108097 h 3536480"/>
              <a:gd name="connsiteX39" fmla="*/ 0 w 7920543"/>
              <a:gd name="connsiteY39" fmla="*/ 0 h 3536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7920543" h="3536480" fill="none" extrusionOk="0">
                <a:moveTo>
                  <a:pt x="0" y="0"/>
                </a:moveTo>
                <a:cubicBezTo>
                  <a:pt x="160049" y="-16739"/>
                  <a:pt x="378414" y="47624"/>
                  <a:pt x="486548" y="0"/>
                </a:cubicBezTo>
                <a:cubicBezTo>
                  <a:pt x="594682" y="-47624"/>
                  <a:pt x="838519" y="29316"/>
                  <a:pt x="1131506" y="0"/>
                </a:cubicBezTo>
                <a:cubicBezTo>
                  <a:pt x="1424493" y="-29316"/>
                  <a:pt x="1385197" y="48521"/>
                  <a:pt x="1618054" y="0"/>
                </a:cubicBezTo>
                <a:cubicBezTo>
                  <a:pt x="1850911" y="-48521"/>
                  <a:pt x="2133761" y="37600"/>
                  <a:pt x="2342218" y="0"/>
                </a:cubicBezTo>
                <a:cubicBezTo>
                  <a:pt x="2550675" y="-37600"/>
                  <a:pt x="2625546" y="61009"/>
                  <a:pt x="2907971" y="0"/>
                </a:cubicBezTo>
                <a:cubicBezTo>
                  <a:pt x="3190396" y="-61009"/>
                  <a:pt x="3194296" y="40298"/>
                  <a:pt x="3315313" y="0"/>
                </a:cubicBezTo>
                <a:cubicBezTo>
                  <a:pt x="3436330" y="-40298"/>
                  <a:pt x="3600561" y="12918"/>
                  <a:pt x="3801861" y="0"/>
                </a:cubicBezTo>
                <a:cubicBezTo>
                  <a:pt x="4003161" y="-12918"/>
                  <a:pt x="4246608" y="38684"/>
                  <a:pt x="4446819" y="0"/>
                </a:cubicBezTo>
                <a:cubicBezTo>
                  <a:pt x="4647030" y="-38684"/>
                  <a:pt x="4817968" y="45083"/>
                  <a:pt x="5170983" y="0"/>
                </a:cubicBezTo>
                <a:cubicBezTo>
                  <a:pt x="5523998" y="-45083"/>
                  <a:pt x="5544981" y="58901"/>
                  <a:pt x="5736736" y="0"/>
                </a:cubicBezTo>
                <a:cubicBezTo>
                  <a:pt x="5928491" y="-58901"/>
                  <a:pt x="5998966" y="37486"/>
                  <a:pt x="6064873" y="0"/>
                </a:cubicBezTo>
                <a:cubicBezTo>
                  <a:pt x="6130780" y="-37486"/>
                  <a:pt x="6564288" y="65482"/>
                  <a:pt x="6709831" y="0"/>
                </a:cubicBezTo>
                <a:cubicBezTo>
                  <a:pt x="6855374" y="-65482"/>
                  <a:pt x="7263653" y="55564"/>
                  <a:pt x="7433995" y="0"/>
                </a:cubicBezTo>
                <a:cubicBezTo>
                  <a:pt x="7604337" y="-55564"/>
                  <a:pt x="7795699" y="27886"/>
                  <a:pt x="7920543" y="0"/>
                </a:cubicBezTo>
                <a:cubicBezTo>
                  <a:pt x="7943873" y="132639"/>
                  <a:pt x="7877208" y="343330"/>
                  <a:pt x="7920543" y="589413"/>
                </a:cubicBezTo>
                <a:cubicBezTo>
                  <a:pt x="7963878" y="835496"/>
                  <a:pt x="7900332" y="906972"/>
                  <a:pt x="7920543" y="1143462"/>
                </a:cubicBezTo>
                <a:cubicBezTo>
                  <a:pt x="7940754" y="1379952"/>
                  <a:pt x="7897188" y="1457393"/>
                  <a:pt x="7920543" y="1626781"/>
                </a:cubicBezTo>
                <a:cubicBezTo>
                  <a:pt x="7943898" y="1796169"/>
                  <a:pt x="7855438" y="2038084"/>
                  <a:pt x="7920543" y="2180829"/>
                </a:cubicBezTo>
                <a:cubicBezTo>
                  <a:pt x="7985648" y="2323574"/>
                  <a:pt x="7914949" y="2453549"/>
                  <a:pt x="7920543" y="2699513"/>
                </a:cubicBezTo>
                <a:cubicBezTo>
                  <a:pt x="7926137" y="2945477"/>
                  <a:pt x="7857088" y="3323751"/>
                  <a:pt x="7920543" y="3536480"/>
                </a:cubicBezTo>
                <a:cubicBezTo>
                  <a:pt x="7704369" y="3573515"/>
                  <a:pt x="7544996" y="3486065"/>
                  <a:pt x="7196379" y="3536480"/>
                </a:cubicBezTo>
                <a:cubicBezTo>
                  <a:pt x="6847762" y="3586895"/>
                  <a:pt x="6873321" y="3487703"/>
                  <a:pt x="6551421" y="3536480"/>
                </a:cubicBezTo>
                <a:cubicBezTo>
                  <a:pt x="6229521" y="3585257"/>
                  <a:pt x="6283627" y="3496311"/>
                  <a:pt x="6064873" y="3536480"/>
                </a:cubicBezTo>
                <a:cubicBezTo>
                  <a:pt x="5846119" y="3576649"/>
                  <a:pt x="5840017" y="3531729"/>
                  <a:pt x="5736736" y="3536480"/>
                </a:cubicBezTo>
                <a:cubicBezTo>
                  <a:pt x="5633455" y="3541231"/>
                  <a:pt x="5416839" y="3519085"/>
                  <a:pt x="5329394" y="3536480"/>
                </a:cubicBezTo>
                <a:cubicBezTo>
                  <a:pt x="5241949" y="3553875"/>
                  <a:pt x="5052231" y="3501308"/>
                  <a:pt x="4842846" y="3536480"/>
                </a:cubicBezTo>
                <a:cubicBezTo>
                  <a:pt x="4633461" y="3571652"/>
                  <a:pt x="4469824" y="3533866"/>
                  <a:pt x="4118682" y="3536480"/>
                </a:cubicBezTo>
                <a:cubicBezTo>
                  <a:pt x="3767540" y="3539094"/>
                  <a:pt x="3758653" y="3514891"/>
                  <a:pt x="3473724" y="3536480"/>
                </a:cubicBezTo>
                <a:cubicBezTo>
                  <a:pt x="3188795" y="3558069"/>
                  <a:pt x="3203333" y="3485781"/>
                  <a:pt x="2987176" y="3536480"/>
                </a:cubicBezTo>
                <a:cubicBezTo>
                  <a:pt x="2771019" y="3587179"/>
                  <a:pt x="2810085" y="3500048"/>
                  <a:pt x="2659039" y="3536480"/>
                </a:cubicBezTo>
                <a:cubicBezTo>
                  <a:pt x="2507993" y="3572912"/>
                  <a:pt x="2283809" y="3527386"/>
                  <a:pt x="2093286" y="3536480"/>
                </a:cubicBezTo>
                <a:cubicBezTo>
                  <a:pt x="1902763" y="3545574"/>
                  <a:pt x="1764598" y="3467941"/>
                  <a:pt x="1448328" y="3536480"/>
                </a:cubicBezTo>
                <a:cubicBezTo>
                  <a:pt x="1132058" y="3605019"/>
                  <a:pt x="1200993" y="3495015"/>
                  <a:pt x="961780" y="3536480"/>
                </a:cubicBezTo>
                <a:cubicBezTo>
                  <a:pt x="722567" y="3577945"/>
                  <a:pt x="289972" y="3433470"/>
                  <a:pt x="0" y="3536480"/>
                </a:cubicBezTo>
                <a:cubicBezTo>
                  <a:pt x="-14334" y="3290515"/>
                  <a:pt x="35626" y="3032921"/>
                  <a:pt x="0" y="2876337"/>
                </a:cubicBezTo>
                <a:cubicBezTo>
                  <a:pt x="-35626" y="2719753"/>
                  <a:pt x="59848" y="2493963"/>
                  <a:pt x="0" y="2357653"/>
                </a:cubicBezTo>
                <a:cubicBezTo>
                  <a:pt x="-59848" y="2221343"/>
                  <a:pt x="41501" y="1876856"/>
                  <a:pt x="0" y="1732875"/>
                </a:cubicBezTo>
                <a:cubicBezTo>
                  <a:pt x="-41501" y="1588894"/>
                  <a:pt x="33000" y="1233619"/>
                  <a:pt x="0" y="1108097"/>
                </a:cubicBezTo>
                <a:cubicBezTo>
                  <a:pt x="-33000" y="982575"/>
                  <a:pt x="26468" y="368292"/>
                  <a:pt x="0" y="0"/>
                </a:cubicBezTo>
                <a:close/>
              </a:path>
              <a:path w="7920543" h="3536480" stroke="0" extrusionOk="0">
                <a:moveTo>
                  <a:pt x="0" y="0"/>
                </a:moveTo>
                <a:cubicBezTo>
                  <a:pt x="217060" y="-32554"/>
                  <a:pt x="451009" y="79382"/>
                  <a:pt x="724164" y="0"/>
                </a:cubicBezTo>
                <a:cubicBezTo>
                  <a:pt x="997319" y="-79382"/>
                  <a:pt x="1045557" y="45443"/>
                  <a:pt x="1210712" y="0"/>
                </a:cubicBezTo>
                <a:cubicBezTo>
                  <a:pt x="1375867" y="-45443"/>
                  <a:pt x="1684356" y="22465"/>
                  <a:pt x="1934876" y="0"/>
                </a:cubicBezTo>
                <a:cubicBezTo>
                  <a:pt x="2185396" y="-22465"/>
                  <a:pt x="2331609" y="31015"/>
                  <a:pt x="2579834" y="0"/>
                </a:cubicBezTo>
                <a:cubicBezTo>
                  <a:pt x="2828059" y="-31015"/>
                  <a:pt x="2899720" y="24561"/>
                  <a:pt x="2987176" y="0"/>
                </a:cubicBezTo>
                <a:cubicBezTo>
                  <a:pt x="3074632" y="-24561"/>
                  <a:pt x="3456313" y="34260"/>
                  <a:pt x="3632135" y="0"/>
                </a:cubicBezTo>
                <a:cubicBezTo>
                  <a:pt x="3807957" y="-34260"/>
                  <a:pt x="4049284" y="55322"/>
                  <a:pt x="4197888" y="0"/>
                </a:cubicBezTo>
                <a:cubicBezTo>
                  <a:pt x="4346492" y="-55322"/>
                  <a:pt x="4484869" y="19016"/>
                  <a:pt x="4684435" y="0"/>
                </a:cubicBezTo>
                <a:cubicBezTo>
                  <a:pt x="4884001" y="-19016"/>
                  <a:pt x="4888060" y="36191"/>
                  <a:pt x="5012572" y="0"/>
                </a:cubicBezTo>
                <a:cubicBezTo>
                  <a:pt x="5137084" y="-36191"/>
                  <a:pt x="5443196" y="43677"/>
                  <a:pt x="5578325" y="0"/>
                </a:cubicBezTo>
                <a:cubicBezTo>
                  <a:pt x="5713454" y="-43677"/>
                  <a:pt x="5869721" y="12633"/>
                  <a:pt x="6064873" y="0"/>
                </a:cubicBezTo>
                <a:cubicBezTo>
                  <a:pt x="6260025" y="-12633"/>
                  <a:pt x="6443756" y="36087"/>
                  <a:pt x="6789037" y="0"/>
                </a:cubicBezTo>
                <a:cubicBezTo>
                  <a:pt x="7134318" y="-36087"/>
                  <a:pt x="7196144" y="41536"/>
                  <a:pt x="7433995" y="0"/>
                </a:cubicBezTo>
                <a:cubicBezTo>
                  <a:pt x="7671846" y="-41536"/>
                  <a:pt x="7768780" y="12567"/>
                  <a:pt x="7920543" y="0"/>
                </a:cubicBezTo>
                <a:cubicBezTo>
                  <a:pt x="7969887" y="115093"/>
                  <a:pt x="7870829" y="278934"/>
                  <a:pt x="7920543" y="554049"/>
                </a:cubicBezTo>
                <a:cubicBezTo>
                  <a:pt x="7970257" y="829164"/>
                  <a:pt x="7884763" y="827229"/>
                  <a:pt x="7920543" y="1072732"/>
                </a:cubicBezTo>
                <a:cubicBezTo>
                  <a:pt x="7956323" y="1318235"/>
                  <a:pt x="7894164" y="1448072"/>
                  <a:pt x="7920543" y="1556051"/>
                </a:cubicBezTo>
                <a:cubicBezTo>
                  <a:pt x="7946922" y="1664030"/>
                  <a:pt x="7864695" y="1903595"/>
                  <a:pt x="7920543" y="2110100"/>
                </a:cubicBezTo>
                <a:cubicBezTo>
                  <a:pt x="7976391" y="2316605"/>
                  <a:pt x="7877748" y="2481297"/>
                  <a:pt x="7920543" y="2593419"/>
                </a:cubicBezTo>
                <a:cubicBezTo>
                  <a:pt x="7963338" y="2705541"/>
                  <a:pt x="7894577" y="3224984"/>
                  <a:pt x="7920543" y="3536480"/>
                </a:cubicBezTo>
                <a:cubicBezTo>
                  <a:pt x="7636801" y="3539121"/>
                  <a:pt x="7427475" y="3492392"/>
                  <a:pt x="7196379" y="3536480"/>
                </a:cubicBezTo>
                <a:cubicBezTo>
                  <a:pt x="6965283" y="3580568"/>
                  <a:pt x="6865338" y="3518929"/>
                  <a:pt x="6709831" y="3536480"/>
                </a:cubicBezTo>
                <a:cubicBezTo>
                  <a:pt x="6554324" y="3554031"/>
                  <a:pt x="6164101" y="3512843"/>
                  <a:pt x="5985667" y="3536480"/>
                </a:cubicBezTo>
                <a:cubicBezTo>
                  <a:pt x="5807233" y="3560117"/>
                  <a:pt x="5560382" y="3481862"/>
                  <a:pt x="5419914" y="3536480"/>
                </a:cubicBezTo>
                <a:cubicBezTo>
                  <a:pt x="5279446" y="3591098"/>
                  <a:pt x="5198755" y="3497836"/>
                  <a:pt x="5091778" y="3536480"/>
                </a:cubicBezTo>
                <a:cubicBezTo>
                  <a:pt x="4984801" y="3575124"/>
                  <a:pt x="4648745" y="3498746"/>
                  <a:pt x="4526025" y="3536480"/>
                </a:cubicBezTo>
                <a:cubicBezTo>
                  <a:pt x="4403305" y="3574214"/>
                  <a:pt x="4231590" y="3516456"/>
                  <a:pt x="4118682" y="3536480"/>
                </a:cubicBezTo>
                <a:cubicBezTo>
                  <a:pt x="4005774" y="3556504"/>
                  <a:pt x="3801989" y="3525643"/>
                  <a:pt x="3711340" y="3536480"/>
                </a:cubicBezTo>
                <a:cubicBezTo>
                  <a:pt x="3620691" y="3547317"/>
                  <a:pt x="3409886" y="3536003"/>
                  <a:pt x="3145587" y="3536480"/>
                </a:cubicBezTo>
                <a:cubicBezTo>
                  <a:pt x="2881288" y="3536957"/>
                  <a:pt x="2862700" y="3525862"/>
                  <a:pt x="2659039" y="3536480"/>
                </a:cubicBezTo>
                <a:cubicBezTo>
                  <a:pt x="2455378" y="3547098"/>
                  <a:pt x="2284600" y="3484817"/>
                  <a:pt x="2172492" y="3536480"/>
                </a:cubicBezTo>
                <a:cubicBezTo>
                  <a:pt x="2060384" y="3588143"/>
                  <a:pt x="2003471" y="3509352"/>
                  <a:pt x="1844355" y="3536480"/>
                </a:cubicBezTo>
                <a:cubicBezTo>
                  <a:pt x="1685239" y="3563608"/>
                  <a:pt x="1465834" y="3499618"/>
                  <a:pt x="1278602" y="3536480"/>
                </a:cubicBezTo>
                <a:cubicBezTo>
                  <a:pt x="1091370" y="3573342"/>
                  <a:pt x="1049025" y="3512926"/>
                  <a:pt x="871260" y="3536480"/>
                </a:cubicBezTo>
                <a:cubicBezTo>
                  <a:pt x="693495" y="3560034"/>
                  <a:pt x="221069" y="3520603"/>
                  <a:pt x="0" y="3536480"/>
                </a:cubicBezTo>
                <a:cubicBezTo>
                  <a:pt x="-68915" y="3313025"/>
                  <a:pt x="62874" y="3181719"/>
                  <a:pt x="0" y="2911702"/>
                </a:cubicBezTo>
                <a:cubicBezTo>
                  <a:pt x="-62874" y="2641685"/>
                  <a:pt x="72827" y="2474417"/>
                  <a:pt x="0" y="2286924"/>
                </a:cubicBezTo>
                <a:cubicBezTo>
                  <a:pt x="-72827" y="2099431"/>
                  <a:pt x="47013" y="1864344"/>
                  <a:pt x="0" y="1626781"/>
                </a:cubicBezTo>
                <a:cubicBezTo>
                  <a:pt x="-47013" y="1389218"/>
                  <a:pt x="19304" y="1370261"/>
                  <a:pt x="0" y="1143462"/>
                </a:cubicBezTo>
                <a:cubicBezTo>
                  <a:pt x="-19304" y="916663"/>
                  <a:pt x="28434" y="657915"/>
                  <a:pt x="0" y="518684"/>
                </a:cubicBezTo>
                <a:cubicBezTo>
                  <a:pt x="-28434" y="379453"/>
                  <a:pt x="44497" y="243217"/>
                  <a:pt x="0" y="0"/>
                </a:cubicBezTo>
                <a:close/>
              </a:path>
            </a:pathLst>
          </a:custGeom>
          <a:ln>
            <a:solidFill>
              <a:srgbClr val="002060"/>
            </a:solidFill>
            <a:extLst>
              <a:ext uri="{C807C97D-BFC1-408E-A445-0C87EB9F89A2}">
                <ask:lineSketchStyleProps xmlns:ask="http://schemas.microsoft.com/office/drawing/2018/sketchyshapes" sd="71489688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4C89B5B-5DD0-895D-7C2A-B4FE775DFC2F}"/>
              </a:ext>
            </a:extLst>
          </p:cNvPr>
          <p:cNvSpPr txBox="1"/>
          <p:nvPr/>
        </p:nvSpPr>
        <p:spPr>
          <a:xfrm>
            <a:off x="8671280" y="3568215"/>
            <a:ext cx="2968388" cy="1200329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Ensures Complementarity of Charging and Discharging, or alternatively, ensure there’s no SCD.</a:t>
            </a:r>
            <a:endParaRPr kumimoji="0" lang="en-US" sz="1800" b="0" i="1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0BF9250-A163-AE0B-B2B3-E7DEA939CB83}"/>
              </a:ext>
            </a:extLst>
          </p:cNvPr>
          <p:cNvSpPr txBox="1"/>
          <p:nvPr/>
        </p:nvSpPr>
        <p:spPr>
          <a:xfrm>
            <a:off x="8671280" y="4968417"/>
            <a:ext cx="3138291" cy="923330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For minimizing the deviation between end-of-day battery SOC and a reference SOC.</a:t>
            </a:r>
            <a:endParaRPr kumimoji="0" lang="en-US" sz="1800" b="0" i="1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903275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C1A1C5D3-C053-4EE9-BE1A-419B6E27C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rgbClr val="E1E1E1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C9094E-A462-4868-E7DB-78E440507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1" y="310343"/>
            <a:ext cx="7985759" cy="86882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Optimization Formulation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FE6C517-2645-3EDC-A4C5-C467913973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15738" y="1263807"/>
            <a:ext cx="6960524" cy="598516"/>
          </a:xfr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marL="0" indent="0" algn="ctr">
              <a:spcBef>
                <a:spcPts val="1000"/>
              </a:spcBef>
              <a:buNone/>
            </a:pPr>
            <a:r>
              <a:rPr lang="en-US" sz="2000" kern="1200">
                <a:latin typeface="+mn-lt"/>
                <a:ea typeface="+mn-ea"/>
                <a:cs typeface="+mn-cs"/>
              </a:rPr>
              <a:t>(Integer-Constraint Relaxed) The Full Non-linear Optimization Problem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EBB7CB-A12D-199F-0421-D6B8729319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00505" y="2003852"/>
            <a:ext cx="4063601" cy="4475712"/>
          </a:xfrm>
          <a:custGeom>
            <a:avLst/>
            <a:gdLst>
              <a:gd name="connsiteX0" fmla="*/ 0 w 4063601"/>
              <a:gd name="connsiteY0" fmla="*/ 0 h 4475712"/>
              <a:gd name="connsiteX1" fmla="*/ 580514 w 4063601"/>
              <a:gd name="connsiteY1" fmla="*/ 0 h 4475712"/>
              <a:gd name="connsiteX2" fmla="*/ 1039121 w 4063601"/>
              <a:gd name="connsiteY2" fmla="*/ 0 h 4475712"/>
              <a:gd name="connsiteX3" fmla="*/ 1660271 w 4063601"/>
              <a:gd name="connsiteY3" fmla="*/ 0 h 4475712"/>
              <a:gd name="connsiteX4" fmla="*/ 2118878 w 4063601"/>
              <a:gd name="connsiteY4" fmla="*/ 0 h 4475712"/>
              <a:gd name="connsiteX5" fmla="*/ 2618120 w 4063601"/>
              <a:gd name="connsiteY5" fmla="*/ 0 h 4475712"/>
              <a:gd name="connsiteX6" fmla="*/ 3239271 w 4063601"/>
              <a:gd name="connsiteY6" fmla="*/ 0 h 4475712"/>
              <a:gd name="connsiteX7" fmla="*/ 4063601 w 4063601"/>
              <a:gd name="connsiteY7" fmla="*/ 0 h 4475712"/>
              <a:gd name="connsiteX8" fmla="*/ 4063601 w 4063601"/>
              <a:gd name="connsiteY8" fmla="*/ 648978 h 4475712"/>
              <a:gd name="connsiteX9" fmla="*/ 4063601 w 4063601"/>
              <a:gd name="connsiteY9" fmla="*/ 1297956 h 4475712"/>
              <a:gd name="connsiteX10" fmla="*/ 4063601 w 4063601"/>
              <a:gd name="connsiteY10" fmla="*/ 1857420 h 4475712"/>
              <a:gd name="connsiteX11" fmla="*/ 4063601 w 4063601"/>
              <a:gd name="connsiteY11" fmla="*/ 2416884 h 4475712"/>
              <a:gd name="connsiteX12" fmla="*/ 4063601 w 4063601"/>
              <a:gd name="connsiteY12" fmla="*/ 2976348 h 4475712"/>
              <a:gd name="connsiteX13" fmla="*/ 4063601 w 4063601"/>
              <a:gd name="connsiteY13" fmla="*/ 3491055 h 4475712"/>
              <a:gd name="connsiteX14" fmla="*/ 4063601 w 4063601"/>
              <a:gd name="connsiteY14" fmla="*/ 3961005 h 4475712"/>
              <a:gd name="connsiteX15" fmla="*/ 4063601 w 4063601"/>
              <a:gd name="connsiteY15" fmla="*/ 4475712 h 4475712"/>
              <a:gd name="connsiteX16" fmla="*/ 3442451 w 4063601"/>
              <a:gd name="connsiteY16" fmla="*/ 4475712 h 4475712"/>
              <a:gd name="connsiteX17" fmla="*/ 2983844 w 4063601"/>
              <a:gd name="connsiteY17" fmla="*/ 4475712 h 4475712"/>
              <a:gd name="connsiteX18" fmla="*/ 2525238 w 4063601"/>
              <a:gd name="connsiteY18" fmla="*/ 4475712 h 4475712"/>
              <a:gd name="connsiteX19" fmla="*/ 1863451 w 4063601"/>
              <a:gd name="connsiteY19" fmla="*/ 4475712 h 4475712"/>
              <a:gd name="connsiteX20" fmla="*/ 1323573 w 4063601"/>
              <a:gd name="connsiteY20" fmla="*/ 4475712 h 4475712"/>
              <a:gd name="connsiteX21" fmla="*/ 824330 w 4063601"/>
              <a:gd name="connsiteY21" fmla="*/ 4475712 h 4475712"/>
              <a:gd name="connsiteX22" fmla="*/ 0 w 4063601"/>
              <a:gd name="connsiteY22" fmla="*/ 4475712 h 4475712"/>
              <a:gd name="connsiteX23" fmla="*/ 0 w 4063601"/>
              <a:gd name="connsiteY23" fmla="*/ 4050519 h 4475712"/>
              <a:gd name="connsiteX24" fmla="*/ 0 w 4063601"/>
              <a:gd name="connsiteY24" fmla="*/ 3446298 h 4475712"/>
              <a:gd name="connsiteX25" fmla="*/ 0 w 4063601"/>
              <a:gd name="connsiteY25" fmla="*/ 2797320 h 4475712"/>
              <a:gd name="connsiteX26" fmla="*/ 0 w 4063601"/>
              <a:gd name="connsiteY26" fmla="*/ 2193099 h 4475712"/>
              <a:gd name="connsiteX27" fmla="*/ 0 w 4063601"/>
              <a:gd name="connsiteY27" fmla="*/ 1544121 h 4475712"/>
              <a:gd name="connsiteX28" fmla="*/ 0 w 4063601"/>
              <a:gd name="connsiteY28" fmla="*/ 1118928 h 4475712"/>
              <a:gd name="connsiteX29" fmla="*/ 0 w 4063601"/>
              <a:gd name="connsiteY29" fmla="*/ 559464 h 4475712"/>
              <a:gd name="connsiteX30" fmla="*/ 0 w 4063601"/>
              <a:gd name="connsiteY30" fmla="*/ 0 h 4475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4063601" h="4475712" fill="none" extrusionOk="0">
                <a:moveTo>
                  <a:pt x="0" y="0"/>
                </a:moveTo>
                <a:cubicBezTo>
                  <a:pt x="188639" y="-1390"/>
                  <a:pt x="395829" y="6697"/>
                  <a:pt x="580514" y="0"/>
                </a:cubicBezTo>
                <a:cubicBezTo>
                  <a:pt x="765199" y="-6697"/>
                  <a:pt x="917832" y="46598"/>
                  <a:pt x="1039121" y="0"/>
                </a:cubicBezTo>
                <a:cubicBezTo>
                  <a:pt x="1160410" y="-46598"/>
                  <a:pt x="1482654" y="61714"/>
                  <a:pt x="1660271" y="0"/>
                </a:cubicBezTo>
                <a:cubicBezTo>
                  <a:pt x="1837888" y="-61714"/>
                  <a:pt x="1965555" y="31104"/>
                  <a:pt x="2118878" y="0"/>
                </a:cubicBezTo>
                <a:cubicBezTo>
                  <a:pt x="2272201" y="-31104"/>
                  <a:pt x="2434917" y="51950"/>
                  <a:pt x="2618120" y="0"/>
                </a:cubicBezTo>
                <a:cubicBezTo>
                  <a:pt x="2801323" y="-51950"/>
                  <a:pt x="3068269" y="2579"/>
                  <a:pt x="3239271" y="0"/>
                </a:cubicBezTo>
                <a:cubicBezTo>
                  <a:pt x="3410273" y="-2579"/>
                  <a:pt x="3693418" y="41153"/>
                  <a:pt x="4063601" y="0"/>
                </a:cubicBezTo>
                <a:cubicBezTo>
                  <a:pt x="4105437" y="150827"/>
                  <a:pt x="4045656" y="489041"/>
                  <a:pt x="4063601" y="648978"/>
                </a:cubicBezTo>
                <a:cubicBezTo>
                  <a:pt x="4081546" y="808915"/>
                  <a:pt x="4030357" y="1128551"/>
                  <a:pt x="4063601" y="1297956"/>
                </a:cubicBezTo>
                <a:cubicBezTo>
                  <a:pt x="4096845" y="1467361"/>
                  <a:pt x="4002723" y="1720271"/>
                  <a:pt x="4063601" y="1857420"/>
                </a:cubicBezTo>
                <a:cubicBezTo>
                  <a:pt x="4124479" y="1994569"/>
                  <a:pt x="4020181" y="2168807"/>
                  <a:pt x="4063601" y="2416884"/>
                </a:cubicBezTo>
                <a:cubicBezTo>
                  <a:pt x="4107021" y="2664961"/>
                  <a:pt x="4027029" y="2729595"/>
                  <a:pt x="4063601" y="2976348"/>
                </a:cubicBezTo>
                <a:cubicBezTo>
                  <a:pt x="4100173" y="3223101"/>
                  <a:pt x="4023801" y="3245841"/>
                  <a:pt x="4063601" y="3491055"/>
                </a:cubicBezTo>
                <a:cubicBezTo>
                  <a:pt x="4103401" y="3736269"/>
                  <a:pt x="4047790" y="3761948"/>
                  <a:pt x="4063601" y="3961005"/>
                </a:cubicBezTo>
                <a:cubicBezTo>
                  <a:pt x="4079412" y="4160062"/>
                  <a:pt x="4007492" y="4336445"/>
                  <a:pt x="4063601" y="4475712"/>
                </a:cubicBezTo>
                <a:cubicBezTo>
                  <a:pt x="3828132" y="4482520"/>
                  <a:pt x="3578039" y="4412756"/>
                  <a:pt x="3442451" y="4475712"/>
                </a:cubicBezTo>
                <a:cubicBezTo>
                  <a:pt x="3306863" y="4538668"/>
                  <a:pt x="3132593" y="4461057"/>
                  <a:pt x="2983844" y="4475712"/>
                </a:cubicBezTo>
                <a:cubicBezTo>
                  <a:pt x="2835095" y="4490367"/>
                  <a:pt x="2702018" y="4454334"/>
                  <a:pt x="2525238" y="4475712"/>
                </a:cubicBezTo>
                <a:cubicBezTo>
                  <a:pt x="2348458" y="4497090"/>
                  <a:pt x="2122871" y="4412832"/>
                  <a:pt x="1863451" y="4475712"/>
                </a:cubicBezTo>
                <a:cubicBezTo>
                  <a:pt x="1604031" y="4538592"/>
                  <a:pt x="1453920" y="4450562"/>
                  <a:pt x="1323573" y="4475712"/>
                </a:cubicBezTo>
                <a:cubicBezTo>
                  <a:pt x="1193226" y="4500862"/>
                  <a:pt x="1049922" y="4471064"/>
                  <a:pt x="824330" y="4475712"/>
                </a:cubicBezTo>
                <a:cubicBezTo>
                  <a:pt x="598738" y="4480360"/>
                  <a:pt x="287810" y="4452941"/>
                  <a:pt x="0" y="4475712"/>
                </a:cubicBezTo>
                <a:cubicBezTo>
                  <a:pt x="-46104" y="4375609"/>
                  <a:pt x="16868" y="4201766"/>
                  <a:pt x="0" y="4050519"/>
                </a:cubicBezTo>
                <a:cubicBezTo>
                  <a:pt x="-16868" y="3899272"/>
                  <a:pt x="39647" y="3601856"/>
                  <a:pt x="0" y="3446298"/>
                </a:cubicBezTo>
                <a:cubicBezTo>
                  <a:pt x="-39647" y="3290740"/>
                  <a:pt x="49812" y="3008735"/>
                  <a:pt x="0" y="2797320"/>
                </a:cubicBezTo>
                <a:cubicBezTo>
                  <a:pt x="-49812" y="2585905"/>
                  <a:pt x="13518" y="2351450"/>
                  <a:pt x="0" y="2193099"/>
                </a:cubicBezTo>
                <a:cubicBezTo>
                  <a:pt x="-13518" y="2034748"/>
                  <a:pt x="34625" y="1835245"/>
                  <a:pt x="0" y="1544121"/>
                </a:cubicBezTo>
                <a:cubicBezTo>
                  <a:pt x="-34625" y="1252997"/>
                  <a:pt x="756" y="1231411"/>
                  <a:pt x="0" y="1118928"/>
                </a:cubicBezTo>
                <a:cubicBezTo>
                  <a:pt x="-756" y="1006445"/>
                  <a:pt x="24074" y="693536"/>
                  <a:pt x="0" y="559464"/>
                </a:cubicBezTo>
                <a:cubicBezTo>
                  <a:pt x="-24074" y="425392"/>
                  <a:pt x="44639" y="193654"/>
                  <a:pt x="0" y="0"/>
                </a:cubicBezTo>
                <a:close/>
              </a:path>
              <a:path w="4063601" h="4475712" stroke="0" extrusionOk="0">
                <a:moveTo>
                  <a:pt x="0" y="0"/>
                </a:moveTo>
                <a:cubicBezTo>
                  <a:pt x="154619" y="-44622"/>
                  <a:pt x="324117" y="47196"/>
                  <a:pt x="499242" y="0"/>
                </a:cubicBezTo>
                <a:cubicBezTo>
                  <a:pt x="674367" y="-47196"/>
                  <a:pt x="897958" y="20146"/>
                  <a:pt x="1120393" y="0"/>
                </a:cubicBezTo>
                <a:cubicBezTo>
                  <a:pt x="1342828" y="-20146"/>
                  <a:pt x="1504352" y="71028"/>
                  <a:pt x="1741543" y="0"/>
                </a:cubicBezTo>
                <a:cubicBezTo>
                  <a:pt x="1978734" y="-71028"/>
                  <a:pt x="2089100" y="20063"/>
                  <a:pt x="2200150" y="0"/>
                </a:cubicBezTo>
                <a:cubicBezTo>
                  <a:pt x="2311200" y="-20063"/>
                  <a:pt x="2554644" y="47379"/>
                  <a:pt x="2699392" y="0"/>
                </a:cubicBezTo>
                <a:cubicBezTo>
                  <a:pt x="2844140" y="-47379"/>
                  <a:pt x="2939312" y="30127"/>
                  <a:pt x="3157998" y="0"/>
                </a:cubicBezTo>
                <a:cubicBezTo>
                  <a:pt x="3376684" y="-30127"/>
                  <a:pt x="3810101" y="52778"/>
                  <a:pt x="4063601" y="0"/>
                </a:cubicBezTo>
                <a:cubicBezTo>
                  <a:pt x="4081806" y="123199"/>
                  <a:pt x="4014599" y="383559"/>
                  <a:pt x="4063601" y="604221"/>
                </a:cubicBezTo>
                <a:cubicBezTo>
                  <a:pt x="4112603" y="824883"/>
                  <a:pt x="4010826" y="974826"/>
                  <a:pt x="4063601" y="1074171"/>
                </a:cubicBezTo>
                <a:cubicBezTo>
                  <a:pt x="4116376" y="1173516"/>
                  <a:pt x="4030229" y="1375573"/>
                  <a:pt x="4063601" y="1499364"/>
                </a:cubicBezTo>
                <a:cubicBezTo>
                  <a:pt x="4096973" y="1623155"/>
                  <a:pt x="4022366" y="1816068"/>
                  <a:pt x="4063601" y="1969313"/>
                </a:cubicBezTo>
                <a:cubicBezTo>
                  <a:pt x="4104836" y="2122558"/>
                  <a:pt x="4032439" y="2363630"/>
                  <a:pt x="4063601" y="2573534"/>
                </a:cubicBezTo>
                <a:cubicBezTo>
                  <a:pt x="4094763" y="2783438"/>
                  <a:pt x="4031402" y="2841633"/>
                  <a:pt x="4063601" y="3088241"/>
                </a:cubicBezTo>
                <a:cubicBezTo>
                  <a:pt x="4095800" y="3334849"/>
                  <a:pt x="4052910" y="3553889"/>
                  <a:pt x="4063601" y="3692462"/>
                </a:cubicBezTo>
                <a:cubicBezTo>
                  <a:pt x="4074292" y="3831035"/>
                  <a:pt x="3987509" y="4114651"/>
                  <a:pt x="4063601" y="4475712"/>
                </a:cubicBezTo>
                <a:cubicBezTo>
                  <a:pt x="3937133" y="4496785"/>
                  <a:pt x="3809699" y="4473334"/>
                  <a:pt x="3604995" y="4475712"/>
                </a:cubicBezTo>
                <a:cubicBezTo>
                  <a:pt x="3400291" y="4478090"/>
                  <a:pt x="3127850" y="4455109"/>
                  <a:pt x="2983844" y="4475712"/>
                </a:cubicBezTo>
                <a:cubicBezTo>
                  <a:pt x="2839838" y="4496315"/>
                  <a:pt x="2619613" y="4448265"/>
                  <a:pt x="2525238" y="4475712"/>
                </a:cubicBezTo>
                <a:cubicBezTo>
                  <a:pt x="2430863" y="4503159"/>
                  <a:pt x="2093163" y="4432370"/>
                  <a:pt x="1944723" y="4475712"/>
                </a:cubicBezTo>
                <a:cubicBezTo>
                  <a:pt x="1796284" y="4519054"/>
                  <a:pt x="1613232" y="4409365"/>
                  <a:pt x="1364209" y="4475712"/>
                </a:cubicBezTo>
                <a:cubicBezTo>
                  <a:pt x="1115186" y="4542059"/>
                  <a:pt x="1128524" y="4443842"/>
                  <a:pt x="905603" y="4475712"/>
                </a:cubicBezTo>
                <a:cubicBezTo>
                  <a:pt x="682682" y="4507582"/>
                  <a:pt x="420487" y="4448126"/>
                  <a:pt x="0" y="4475712"/>
                </a:cubicBezTo>
                <a:cubicBezTo>
                  <a:pt x="-62513" y="4326654"/>
                  <a:pt x="28690" y="4106230"/>
                  <a:pt x="0" y="3916248"/>
                </a:cubicBezTo>
                <a:cubicBezTo>
                  <a:pt x="-28690" y="3726266"/>
                  <a:pt x="42197" y="3552313"/>
                  <a:pt x="0" y="3446298"/>
                </a:cubicBezTo>
                <a:cubicBezTo>
                  <a:pt x="-42197" y="3340283"/>
                  <a:pt x="18026" y="3024973"/>
                  <a:pt x="0" y="2842077"/>
                </a:cubicBezTo>
                <a:cubicBezTo>
                  <a:pt x="-18026" y="2659181"/>
                  <a:pt x="33431" y="2410100"/>
                  <a:pt x="0" y="2193099"/>
                </a:cubicBezTo>
                <a:cubicBezTo>
                  <a:pt x="-33431" y="1976098"/>
                  <a:pt x="25762" y="1813265"/>
                  <a:pt x="0" y="1633635"/>
                </a:cubicBezTo>
                <a:cubicBezTo>
                  <a:pt x="-25762" y="1454005"/>
                  <a:pt x="30730" y="1284825"/>
                  <a:pt x="0" y="1118928"/>
                </a:cubicBezTo>
                <a:cubicBezTo>
                  <a:pt x="-30730" y="953031"/>
                  <a:pt x="14912" y="838695"/>
                  <a:pt x="0" y="559464"/>
                </a:cubicBezTo>
                <a:cubicBezTo>
                  <a:pt x="-14912" y="280233"/>
                  <a:pt x="32160" y="177096"/>
                  <a:pt x="0" y="0"/>
                </a:cubicBezTo>
                <a:close/>
              </a:path>
            </a:pathLst>
          </a:custGeom>
          <a:ln w="28575">
            <a:solidFill>
              <a:srgbClr val="002060"/>
            </a:solidFill>
            <a:extLst>
              <a:ext uri="{C807C97D-BFC1-408E-A445-0C87EB9F89A2}">
                <ask:lineSketchStyleProps xmlns:ask="http://schemas.microsoft.com/office/drawing/2018/sketchyshapes" sd="601159343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3257929-065B-BF03-004F-82C11A64105B}"/>
              </a:ext>
            </a:extLst>
          </p:cNvPr>
          <p:cNvSpPr txBox="1"/>
          <p:nvPr/>
        </p:nvSpPr>
        <p:spPr>
          <a:xfrm>
            <a:off x="9576262" y="2799414"/>
            <a:ext cx="2014401" cy="492443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Real Powerflow </a:t>
            </a: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from a bus into the network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E23C419-BC3F-568B-D149-39829F260480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7026827" y="3045636"/>
            <a:ext cx="2549435" cy="333813"/>
          </a:xfrm>
          <a:prstGeom prst="straightConnector1">
            <a:avLst/>
          </a:prstGeom>
          <a:ln w="12700">
            <a:solidFill>
              <a:srgbClr val="CA1237">
                <a:alpha val="67059"/>
              </a:srgb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560D13B3-A357-0F74-37E8-B111C96E3992}"/>
              </a:ext>
            </a:extLst>
          </p:cNvPr>
          <p:cNvSpPr txBox="1"/>
          <p:nvPr/>
        </p:nvSpPr>
        <p:spPr>
          <a:xfrm>
            <a:off x="9762583" y="3556606"/>
            <a:ext cx="2304233" cy="492443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Reactive Powerflow </a:t>
            </a: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from a bus into the network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E576325-AFA6-BEC6-9DD9-19D0CA7A2D0B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6980466" y="3800248"/>
            <a:ext cx="2782117" cy="2580"/>
          </a:xfrm>
          <a:prstGeom prst="straightConnector1">
            <a:avLst/>
          </a:prstGeom>
          <a:ln w="12700">
            <a:solidFill>
              <a:srgbClr val="CA1237">
                <a:alpha val="67059"/>
              </a:srgb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83C47EC2-EE40-AB8A-25A8-C7E2142803B6}"/>
              </a:ext>
            </a:extLst>
          </p:cNvPr>
          <p:cNvSpPr txBox="1"/>
          <p:nvPr/>
        </p:nvSpPr>
        <p:spPr>
          <a:xfrm>
            <a:off x="9120747" y="4269571"/>
            <a:ext cx="3002552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Kirchhoff's Voltage Law (KVL)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98CF229-1FD9-E5D8-761A-FEE380E11912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625604" y="4278059"/>
            <a:ext cx="2495143" cy="176178"/>
          </a:xfrm>
          <a:prstGeom prst="straightConnector1">
            <a:avLst/>
          </a:prstGeom>
          <a:ln w="12700">
            <a:solidFill>
              <a:srgbClr val="CA1237">
                <a:alpha val="67059"/>
              </a:srgb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A14ABD13-BE90-3F87-7647-383663F033A5}"/>
              </a:ext>
            </a:extLst>
          </p:cNvPr>
          <p:cNvSpPr txBox="1"/>
          <p:nvPr/>
        </p:nvSpPr>
        <p:spPr>
          <a:xfrm>
            <a:off x="9621611" y="4925780"/>
            <a:ext cx="2304233" cy="530915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Current Magnitude </a:t>
            </a: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in a branch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62A6A9D-D3E7-6FF1-E7D4-316E269E7111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5167993" y="4609926"/>
            <a:ext cx="4453618" cy="581312"/>
          </a:xfrm>
          <a:prstGeom prst="straightConnector1">
            <a:avLst/>
          </a:prstGeom>
          <a:ln w="12700">
            <a:solidFill>
              <a:srgbClr val="CA1237">
                <a:alpha val="67059"/>
              </a:srgb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C625CB45-B47B-32DC-024D-A9A4F33C6FB4}"/>
                  </a:ext>
                </a:extLst>
              </p:cNvPr>
              <p:cNvSpPr/>
              <p:nvPr/>
            </p:nvSpPr>
            <p:spPr>
              <a:xfrm>
                <a:off x="187365" y="3839475"/>
                <a:ext cx="2196606" cy="2617432"/>
              </a:xfrm>
              <a:prstGeom prst="rect">
                <a:avLst/>
              </a:prstGeom>
              <a:solidFill>
                <a:srgbClr val="002D61">
                  <a:alpha val="74902"/>
                </a:srgbClr>
              </a:solidFill>
              <a:ln/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#Types of variables</a:t>
                </a:r>
              </a:p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9</m:t>
                      </m:r>
                      <m:r>
                        <a:rPr kumimoji="0" lang="en-IN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</m:oMath>
                  </m:oMathPara>
                </a14:m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#Variables </a:t>
                </a:r>
              </a:p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4</m:t>
                      </m:r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𝑚𝑇</m:t>
                      </m:r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sSub>
                        <m:sSubPr>
                          <m:ctrlP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𝑛</m:t>
                          </m:r>
                        </m:e>
                        <m:sub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𝐷𝐸𝑅</m:t>
                          </m:r>
                          <m:r>
                            <a:rPr kumimoji="0" lang="en-I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𝑇</m:t>
                          </m:r>
                        </m:sub>
                      </m:sSub>
                      <m:r>
                        <a:rPr kumimoji="0" lang="en-IN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+4</m:t>
                      </m:r>
                      <m:sSub>
                        <m:sSubPr>
                          <m:ctrlP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𝑛</m:t>
                          </m:r>
                        </m:e>
                        <m:sub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𝐵𝑎𝑡𝑡</m:t>
                          </m:r>
                        </m:sub>
                      </m:sSub>
                      <m:r>
                        <a:rPr kumimoji="0" lang="en-IN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</m:oMath>
                  </m:oMathPara>
                </a14:m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#Equality Constraints</a:t>
                </a: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4</m:t>
                    </m:r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𝑚𝑇</m:t>
                    </m:r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+</m:t>
                    </m:r>
                    <m:sSub>
                      <m:sSubPr>
                        <m:ctrlP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𝑛</m:t>
                        </m:r>
                      </m:e>
                      <m:sub>
                        <m: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𝐵𝑎𝑡𝑡</m:t>
                        </m:r>
                      </m:sub>
                    </m:sSub>
                    <m:r>
                      <a:rPr kumimoji="0" lang="en-IN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𝑇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</a:t>
                </a:r>
              </a:p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(Non-Linear)</a:t>
                </a: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C625CB45-B47B-32DC-024D-A9A4F33C6F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365" y="3839475"/>
                <a:ext cx="2196606" cy="2617432"/>
              </a:xfrm>
              <a:prstGeom prst="rect">
                <a:avLst/>
              </a:prstGeom>
              <a:blipFill>
                <a:blip r:embed="rId3"/>
                <a:stretch>
                  <a:fillRect b="-928"/>
                </a:stretch>
              </a:blipFill>
              <a:ln/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0AFA024-9297-CD0C-B0E7-C73A8B56D29F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4961190" y="5797694"/>
            <a:ext cx="4587420" cy="94196"/>
          </a:xfrm>
          <a:prstGeom prst="straightConnector1">
            <a:avLst/>
          </a:prstGeom>
          <a:ln>
            <a:solidFill>
              <a:schemeClr val="accent4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D45F11A7-1EE4-55CD-7846-1578C0CF252F}"/>
              </a:ext>
            </a:extLst>
          </p:cNvPr>
          <p:cNvSpPr txBox="1"/>
          <p:nvPr/>
        </p:nvSpPr>
        <p:spPr>
          <a:xfrm>
            <a:off x="9548610" y="5630280"/>
            <a:ext cx="2304233" cy="523220"/>
          </a:xfrm>
          <a:prstGeom prst="rect">
            <a:avLst/>
          </a:prstGeom>
          <a:solidFill>
            <a:schemeClr val="accent4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DER Generation 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(forecasted, non-controllable)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2FA8B9C-1C21-341C-33D2-90B84FE2355D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5308918" y="5891890"/>
            <a:ext cx="4465107" cy="624435"/>
          </a:xfrm>
          <a:prstGeom prst="straightConnector1">
            <a:avLst/>
          </a:prstGeom>
          <a:ln>
            <a:solidFill>
              <a:schemeClr val="accent4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84ADB3CC-0790-6358-A37A-51D44C313303}"/>
              </a:ext>
            </a:extLst>
          </p:cNvPr>
          <p:cNvSpPr txBox="1"/>
          <p:nvPr/>
        </p:nvSpPr>
        <p:spPr>
          <a:xfrm>
            <a:off x="9774025" y="6239326"/>
            <a:ext cx="2304233" cy="553998"/>
          </a:xfrm>
          <a:prstGeom prst="rect">
            <a:avLst/>
          </a:prstGeom>
          <a:solidFill>
            <a:schemeClr val="accent3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Loads 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(forecasted, non-controllable)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29EC16A-825C-98B2-F8EC-7A3C2CC93DA3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5076967" y="6139369"/>
            <a:ext cx="4697058" cy="376956"/>
          </a:xfrm>
          <a:prstGeom prst="straightConnector1">
            <a:avLst/>
          </a:prstGeom>
          <a:ln>
            <a:solidFill>
              <a:schemeClr val="accent4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FCF4E92-ABD9-CD88-9B2B-90B073C8DDD8}"/>
              </a:ext>
            </a:extLst>
          </p:cNvPr>
          <p:cNvSpPr txBox="1"/>
          <p:nvPr/>
        </p:nvSpPr>
        <p:spPr>
          <a:xfrm>
            <a:off x="721793" y="1715496"/>
            <a:ext cx="1314450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Line Losses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1C261D8-4164-C51B-CB60-2CD41EB8B69B}"/>
              </a:ext>
            </a:extLst>
          </p:cNvPr>
          <p:cNvCxnSpPr>
            <a:cxnSpLocks/>
            <a:endCxn id="6" idx="3"/>
          </p:cNvCxnSpPr>
          <p:nvPr/>
        </p:nvCxnSpPr>
        <p:spPr>
          <a:xfrm flipH="1" flipV="1">
            <a:off x="2036243" y="1900162"/>
            <a:ext cx="3123586" cy="345855"/>
          </a:xfrm>
          <a:prstGeom prst="straightConnector1">
            <a:avLst/>
          </a:prstGeom>
          <a:ln w="12700">
            <a:solidFill>
              <a:srgbClr val="CA1237">
                <a:alpha val="67059"/>
              </a:srgb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C55ED9D3-F719-9B4E-1541-DBB31B0F9863}"/>
              </a:ext>
            </a:extLst>
          </p:cNvPr>
          <p:cNvSpPr/>
          <p:nvPr/>
        </p:nvSpPr>
        <p:spPr>
          <a:xfrm>
            <a:off x="5159829" y="2134666"/>
            <a:ext cx="408214" cy="260419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6E6ECAC-8E5E-CD62-97A5-E00EAC568D17}"/>
              </a:ext>
            </a:extLst>
          </p:cNvPr>
          <p:cNvSpPr txBox="1"/>
          <p:nvPr/>
        </p:nvSpPr>
        <p:spPr>
          <a:xfrm>
            <a:off x="231835" y="2333648"/>
            <a:ext cx="2968388" cy="646331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Ensures Complementarity of Charging and Discharging, or alternatively, ensure there’s no SCD.</a:t>
            </a:r>
            <a:endParaRPr kumimoji="0" lang="en-US" sz="1200" b="0" i="1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5B16104-836E-C721-3D83-6716B1E1DA3E}"/>
              </a:ext>
            </a:extLst>
          </p:cNvPr>
          <p:cNvSpPr txBox="1"/>
          <p:nvPr/>
        </p:nvSpPr>
        <p:spPr>
          <a:xfrm>
            <a:off x="8729050" y="1876685"/>
            <a:ext cx="2853413" cy="738664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For minimizing the deviation between end-of-day battery SOC and a reference SOC.</a:t>
            </a:r>
            <a:endParaRPr kumimoji="0" lang="en-US" sz="1400" b="0" i="1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DB87945-18C4-38BE-92FF-7344E040C656}"/>
              </a:ext>
            </a:extLst>
          </p:cNvPr>
          <p:cNvSpPr/>
          <p:nvPr/>
        </p:nvSpPr>
        <p:spPr>
          <a:xfrm>
            <a:off x="4771615" y="2427093"/>
            <a:ext cx="2321379" cy="448366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C781ABA-3284-14EB-EBB5-44A8DFFB8197}"/>
              </a:ext>
            </a:extLst>
          </p:cNvPr>
          <p:cNvCxnSpPr>
            <a:cxnSpLocks/>
            <a:stCxn id="37" idx="3"/>
            <a:endCxn id="31" idx="1"/>
          </p:cNvCxnSpPr>
          <p:nvPr/>
        </p:nvCxnSpPr>
        <p:spPr>
          <a:xfrm flipV="1">
            <a:off x="6816020" y="2246017"/>
            <a:ext cx="1913030" cy="866132"/>
          </a:xfrm>
          <a:prstGeom prst="straightConnector1">
            <a:avLst/>
          </a:prstGeom>
          <a:ln>
            <a:solidFill>
              <a:srgbClr val="00B05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69A4E39F-C046-A519-D9D4-A8ACF0F4EF9F}"/>
              </a:ext>
            </a:extLst>
          </p:cNvPr>
          <p:cNvSpPr/>
          <p:nvPr/>
        </p:nvSpPr>
        <p:spPr>
          <a:xfrm>
            <a:off x="4494641" y="2887966"/>
            <a:ext cx="2321379" cy="448366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A57C5FBB-DFEA-F44C-31A4-5C3DDA14CE12}"/>
              </a:ext>
            </a:extLst>
          </p:cNvPr>
          <p:cNvCxnSpPr>
            <a:stCxn id="34" idx="1"/>
            <a:endCxn id="30" idx="3"/>
          </p:cNvCxnSpPr>
          <p:nvPr/>
        </p:nvCxnSpPr>
        <p:spPr>
          <a:xfrm flipH="1">
            <a:off x="3200223" y="2651276"/>
            <a:ext cx="1571392" cy="5538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487A701A-5686-EB09-1AA3-079BAAE6FEBF}"/>
              </a:ext>
            </a:extLst>
          </p:cNvPr>
          <p:cNvSpPr txBox="1"/>
          <p:nvPr/>
        </p:nvSpPr>
        <p:spPr>
          <a:xfrm>
            <a:off x="183682" y="3138300"/>
            <a:ext cx="2664761" cy="600164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Battery State of Charge Equation </a:t>
            </a:r>
            <a:r>
              <a:rPr kumimoji="0" lang="en-US" sz="1100" b="0" i="1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(temporally coupled) </a:t>
            </a:r>
            <a:r>
              <a:rPr kumimoji="0" lang="en-US" sz="1100" b="0" i="1" u="sng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with complementarity relaxed.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3AAE930D-9AFC-A501-7B96-008F04E370C4}"/>
              </a:ext>
            </a:extLst>
          </p:cNvPr>
          <p:cNvCxnSpPr>
            <a:cxnSpLocks/>
            <a:endCxn id="44" idx="3"/>
          </p:cNvCxnSpPr>
          <p:nvPr/>
        </p:nvCxnSpPr>
        <p:spPr>
          <a:xfrm flipH="1" flipV="1">
            <a:off x="2848443" y="3438382"/>
            <a:ext cx="1744029" cy="1360762"/>
          </a:xfrm>
          <a:prstGeom prst="straightConnector1">
            <a:avLst/>
          </a:prstGeom>
          <a:ln w="12700">
            <a:solidFill>
              <a:srgbClr val="00B050">
                <a:alpha val="67059"/>
              </a:srgb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27499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7148D9-F494-083D-28FA-A222F1EB96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C30F937-F6E2-92C8-449B-489A9DFF851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C30F937-F6E2-92C8-449B-489A9DFF85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1433BCA8-36DE-74B0-6A7F-5D41EDBEBC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9309" y="1996148"/>
            <a:ext cx="5124789" cy="12174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4EFF566-8CF6-634D-02DC-A55611AB32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1989" y="3581908"/>
            <a:ext cx="5110230" cy="27127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1F037A8-DC3B-1571-4A24-FF734D16DA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8216" y="1945215"/>
            <a:ext cx="5633932" cy="1233255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5A737D04-54FF-715A-C8D9-B49C04FF6E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7242" y="3335179"/>
            <a:ext cx="4223657" cy="3167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81695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7765D0-5055-38F5-F678-3987CA2107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D95D5C7-8AE1-9B12-12D3-4B85266DB1E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D95D5C7-8AE1-9B12-12D3-4B85266DB1E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818CE3E9-A727-4698-7AD3-3DBC8339F9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09267" y="2054828"/>
            <a:ext cx="5333558" cy="39986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177672A-A335-3FE8-16BB-7BC4666CFA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0118" y="2054828"/>
            <a:ext cx="5333558" cy="3998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684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787D55-46D9-457D-8102-A7E15B28B6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64F820D-0D2A-1C3C-705E-4417E3D1F1E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64F820D-0D2A-1C3C-705E-4417E3D1F1E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0DA02B60-A520-9A89-1009-1F3794743D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5197" y="1961024"/>
            <a:ext cx="3976404" cy="12174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7070405-0E8F-8E0F-328E-ADAAAA2850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5197" y="3335179"/>
            <a:ext cx="4802796" cy="33572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1256DE5-B57E-4C30-8575-019B67B2F8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31056" y="1858052"/>
            <a:ext cx="4909793" cy="1423390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902740EC-EA9C-7664-E04C-71E0285A6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429000"/>
            <a:ext cx="4223657" cy="316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24544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29FDAC-AA55-CEEA-2CE9-5958F94DF8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FC55320-DDAA-1750-631F-7B56C1198AB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FC55320-DDAA-1750-631F-7B56C1198A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comparison of battery charge&#10;&#10;Description automatically generated">
            <a:extLst>
              <a:ext uri="{FF2B5EF4-FFF2-40B4-BE49-F238E27FC236}">
                <a16:creationId xmlns:a16="http://schemas.microsoft.com/office/drawing/2014/main" id="{D781C806-C982-472F-04A7-66C04514E6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9267" y="2054828"/>
            <a:ext cx="5333559" cy="3998645"/>
          </a:xfrm>
          <a:prstGeom prst="rect">
            <a:avLst/>
          </a:prstGeom>
        </p:spPr>
      </p:pic>
      <p:pic>
        <p:nvPicPr>
          <p:cNvPr id="7" name="Picture 6" descr="A comparison of battery charge&#10;&#10;Description automatically generated with medium confidence">
            <a:extLst>
              <a:ext uri="{FF2B5EF4-FFF2-40B4-BE49-F238E27FC236}">
                <a16:creationId xmlns:a16="http://schemas.microsoft.com/office/drawing/2014/main" id="{D454FBF9-0F2C-679A-155D-60D1B7D4DA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118" y="2054828"/>
            <a:ext cx="5333559" cy="3998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5470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41E3F9-2F49-E8FC-40AC-3D9F5D0230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9FE21EE-A90D-2F2A-FC56-45615EC6844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br>
                  <a:rPr lang="en-US" b="1" dirty="0"/>
                </a:br>
                <a:r>
                  <a:rPr lang="en-US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sim</a:t>
                </a:r>
                <a:r>
                  <a:rPr lang="en-US" b="1" dirty="0"/>
                  <a:t> </a:t>
                </a:r>
                <a:r>
                  <a:rPr lang="en-US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terminated at 100 micro-iterations</a:t>
                </a:r>
                <a:endPara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9FE21EE-A90D-2F2A-FC56-45615EC6844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r="-2241" b="-244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B12A385C-7B68-2E4D-BC9D-DA7A54318C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208" y="1961024"/>
            <a:ext cx="3492381" cy="12174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507E138-F0C1-28EC-BCC3-C81FAFF641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0498" y="3335179"/>
            <a:ext cx="4792193" cy="33572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2E22F75-2DB2-7E77-E646-738CC370E8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31056" y="1871525"/>
            <a:ext cx="4909793" cy="1396444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BF596ACC-FAEA-A4E4-6062-AC6BC77B50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429000"/>
            <a:ext cx="4223656" cy="316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61181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3CBFDF-8916-319E-4D2E-DEF22E5D5B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97282DA-7FF3-B7EC-67AF-E5921C0AD2A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br>
                  <a:rPr lang="en-US" b="1" dirty="0"/>
                </a:br>
                <a:r>
                  <a:rPr lang="en-US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sim</a:t>
                </a:r>
                <a:r>
                  <a:rPr lang="en-US" b="1" dirty="0"/>
                  <a:t> </a:t>
                </a:r>
                <a:r>
                  <a:rPr lang="en-US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terminated at 100 micro-iterations</a:t>
                </a:r>
                <a:endPara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97282DA-7FF3-B7EC-67AF-E5921C0AD2A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r="-2241" b="-244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graph of battery charging&#10;&#10;Description automatically generated">
            <a:extLst>
              <a:ext uri="{FF2B5EF4-FFF2-40B4-BE49-F238E27FC236}">
                <a16:creationId xmlns:a16="http://schemas.microsoft.com/office/drawing/2014/main" id="{1A16B4EA-C0CA-14FC-17A5-DFBA49E122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077" y="2232110"/>
            <a:ext cx="5333559" cy="3998645"/>
          </a:xfrm>
          <a:prstGeom prst="rect">
            <a:avLst/>
          </a:prstGeom>
        </p:spPr>
      </p:pic>
      <p:pic>
        <p:nvPicPr>
          <p:cNvPr id="7" name="Picture 6" descr="A graph of battery charging&#10;&#10;Description automatically generated">
            <a:extLst>
              <a:ext uri="{FF2B5EF4-FFF2-40B4-BE49-F238E27FC236}">
                <a16:creationId xmlns:a16="http://schemas.microsoft.com/office/drawing/2014/main" id="{8AA3DB26-40F8-572C-71C4-BB4CA07920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8718" y="2232110"/>
            <a:ext cx="5333559" cy="3998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5086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EB730-B0DA-4A8F-A335-22B9758D30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488845"/>
            <a:ext cx="9144000" cy="1675397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en-US" dirty="0"/>
              <a:t>Scalable Multi-Period Optimal Power Flow</a:t>
            </a:r>
            <a:br>
              <a:rPr lang="en-US" dirty="0"/>
            </a:br>
            <a:r>
              <a:rPr lang="en-US" sz="2800" dirty="0"/>
              <a:t>for Active Power Distribution Systems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2BE68964-B8D8-4EBC-B9D3-CCA6FA2AC332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1524000" y="4521121"/>
                <a:ext cx="9144000" cy="1614337"/>
              </a:xfrm>
              <a:ln>
                <a:solidFill>
                  <a:schemeClr val="tx1"/>
                </a:solidFill>
              </a:ln>
            </p:spPr>
            <p:txBody>
              <a:bodyPr>
                <a:normAutofit/>
              </a:bodyPr>
              <a:lstStyle/>
              <a:p>
                <a:pPr algn="ctr"/>
                <a:r>
                  <a:rPr lang="en-US" dirty="0"/>
                  <a:t>Washington State University </a:t>
                </a:r>
              </a:p>
              <a:p>
                <a:pPr algn="ctr"/>
                <a:r>
                  <a:rPr lang="en-US" b="0" dirty="0"/>
                  <a:t>August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2022</m:t>
                    </m:r>
                  </m:oMath>
                </a14:m>
                <a:r>
                  <a:rPr lang="en-US" sz="1800" dirty="0"/>
                  <a:t> </a:t>
                </a:r>
                <a:r>
                  <a:rPr lang="en-US" dirty="0"/>
                  <a:t>onwards</a:t>
                </a:r>
                <a:endParaRPr lang="en-US" sz="1800" dirty="0"/>
              </a:p>
            </p:txBody>
          </p:sp>
        </mc:Choice>
        <mc:Fallback xmlns="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2BE68964-B8D8-4EBC-B9D3-CCA6FA2AC33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1524000" y="4521121"/>
                <a:ext cx="9144000" cy="1614337"/>
              </a:xfrm>
              <a:blipFill>
                <a:blip r:embed="rId3"/>
                <a:stretch>
                  <a:fillRect t="-1052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112844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3E75AB-2183-110E-E9BE-A67BF51878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74816C9-C198-1B56-8034-875A3CC8D32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𝟖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74816C9-C198-1B56-8034-875A3CC8D32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0DFDC2F1-E9D2-5C25-6B36-DDCEFD6093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8233" y="2039872"/>
            <a:ext cx="4766940" cy="11299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F2163E8-32FF-F91D-F4B5-F900D086CE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4773" y="3598785"/>
            <a:ext cx="5004661" cy="267900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9F4C9A2-32EF-9197-CFD7-9DE97B38D8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87532" y="2012978"/>
            <a:ext cx="5615300" cy="1097728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546FBFC3-1840-38C2-1B76-29607B7F1A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335179"/>
            <a:ext cx="4223656" cy="3167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34043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AA984A-36AE-BF02-B97F-1231D3257B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A63CE25-3FC7-60B9-3B90-36FDD3898E6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𝟖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A63CE25-3FC7-60B9-3B90-36FDD3898E6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comparison of battery charging and battery charge&#10;&#10;Description automatically generated">
            <a:extLst>
              <a:ext uri="{FF2B5EF4-FFF2-40B4-BE49-F238E27FC236}">
                <a16:creationId xmlns:a16="http://schemas.microsoft.com/office/drawing/2014/main" id="{49F40CC5-B117-171C-A237-C7BABA0B8F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1325" y="2050161"/>
            <a:ext cx="5333559" cy="3998645"/>
          </a:xfrm>
          <a:prstGeom prst="rect">
            <a:avLst/>
          </a:prstGeom>
        </p:spPr>
      </p:pic>
      <p:pic>
        <p:nvPicPr>
          <p:cNvPr id="7" name="Picture 6" descr="A comparison of battery charging and battery charge&#10;&#10;Description automatically generated">
            <a:extLst>
              <a:ext uri="{FF2B5EF4-FFF2-40B4-BE49-F238E27FC236}">
                <a16:creationId xmlns:a16="http://schemas.microsoft.com/office/drawing/2014/main" id="{07619047-24A8-F7E8-1A5F-9EBDE5E8D5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117" y="2050161"/>
            <a:ext cx="5333559" cy="3998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2818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8B55E-1F26-171B-6FA3-BCD3DD8DBD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4436" y="2498203"/>
            <a:ext cx="10063163" cy="1272756"/>
          </a:xfrm>
        </p:spPr>
        <p:txBody>
          <a:bodyPr/>
          <a:lstStyle/>
          <a:p>
            <a:r>
              <a:rPr lang="en-US" dirty="0"/>
              <a:t>Algorithm Development for Spatially Distributing the MPOPF Computation</a:t>
            </a:r>
            <a:br>
              <a:rPr lang="en-US" dirty="0"/>
            </a:b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to make it an MPDOPF Computation</a:t>
            </a:r>
          </a:p>
        </p:txBody>
      </p:sp>
    </p:spTree>
    <p:extLst>
      <p:ext uri="{BB962C8B-B14F-4D97-AF65-F5344CB8AC3E}">
        <p14:creationId xmlns:p14="http://schemas.microsoft.com/office/powerpoint/2010/main" val="13253300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A9F810-2E77-56B7-CE63-6027B31DDC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0383250-FAED-9B5E-29CD-8CC343272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/>
              <a:t>Network being tested on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0C980D0-3E00-EC5D-DB0B-E7E5B0AA8F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81175" y="2229632"/>
            <a:ext cx="3660256" cy="4273289"/>
          </a:xfrm>
        </p:spPr>
        <p:txBody>
          <a:bodyPr/>
          <a:lstStyle/>
          <a:p>
            <a:pPr marL="0" indent="0">
              <a:buNone/>
            </a:pPr>
            <a:r>
              <a:rPr lang="en-US" b="1"/>
              <a:t>ENApp Approach [1]</a:t>
            </a:r>
          </a:p>
          <a:p>
            <a:pPr lvl="1"/>
            <a:r>
              <a:rPr lang="en-US"/>
              <a:t>Divide the network into several areas to solve for their Optimal Power Flow solutions separately, with exchange of boundary variables after every ‘macro-iteration’.</a:t>
            </a:r>
          </a:p>
          <a:p>
            <a:pPr marL="0" indent="0">
              <a:buNone/>
            </a:pPr>
            <a:endParaRPr lang="en-US"/>
          </a:p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822F0FE-CFDF-4D9D-48E7-DAFC7880F5E0}"/>
                  </a:ext>
                </a:extLst>
              </p:cNvPr>
              <p:cNvSpPr txBox="1"/>
              <p:nvPr/>
            </p:nvSpPr>
            <p:spPr>
              <a:xfrm>
                <a:off x="9320756" y="349548"/>
                <a:ext cx="2005150" cy="138499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A previous model of the test system. Currently the system has </a:t>
                </a:r>
                <a:r>
                  <a:rPr kumimoji="0" lang="en-US" sz="14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DERs and Batteries on </a:t>
                </a:r>
                <a14:m>
                  <m:oMath xmlns:m="http://schemas.openxmlformats.org/officeDocument/2006/math">
                    <m:r>
                      <a:rPr kumimoji="0" lang="en-IN" sz="14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𝟏𝟎𝟎</m:t>
                    </m:r>
                    <m:r>
                      <a:rPr kumimoji="0" lang="en-IN" sz="14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%</m:t>
                    </m:r>
                  </m:oMath>
                </a14:m>
                <a:r>
                  <a:rPr kumimoji="0" lang="en-US" sz="14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of the nodes with non-zero loads</a:t>
                </a:r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.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863EE49-5592-C0C5-CE37-B9B35EF6E6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0756" y="349548"/>
                <a:ext cx="2005150" cy="1384995"/>
              </a:xfrm>
              <a:prstGeom prst="rect">
                <a:avLst/>
              </a:prstGeom>
              <a:blipFill>
                <a:blip r:embed="rId2"/>
                <a:stretch>
                  <a:fillRect l="-912" t="-439" b="-350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3D1AE0F-1583-4242-7B7D-1ACCE228279F}"/>
              </a:ext>
            </a:extLst>
          </p:cNvPr>
          <p:cNvCxnSpPr>
            <a:cxnSpLocks/>
            <a:stCxn id="19" idx="0"/>
            <a:endCxn id="4" idx="2"/>
          </p:cNvCxnSpPr>
          <p:nvPr/>
        </p:nvCxnSpPr>
        <p:spPr>
          <a:xfrm flipV="1">
            <a:off x="8621008" y="1734543"/>
            <a:ext cx="1702323" cy="1319204"/>
          </a:xfrm>
          <a:prstGeom prst="straightConnector1">
            <a:avLst/>
          </a:prstGeom>
          <a:ln w="12700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B809F82F-0137-C144-B6F9-2C46CFD2BC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7648" y="413199"/>
            <a:ext cx="3137587" cy="1176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5D344C44-47FE-FF08-B16B-C831995ED9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43781" y="3467618"/>
            <a:ext cx="495300" cy="104775"/>
          </a:xfrm>
          <a:prstGeom prst="rect">
            <a:avLst/>
          </a:prstGeom>
        </p:spPr>
      </p:pic>
      <p:pic>
        <p:nvPicPr>
          <p:cNvPr id="19" name="Picture 18" descr="A map of a game&#10;&#10;Description automatically generated">
            <a:extLst>
              <a:ext uri="{FF2B5EF4-FFF2-40B4-BE49-F238E27FC236}">
                <a16:creationId xmlns:a16="http://schemas.microsoft.com/office/drawing/2014/main" id="{B45168CC-951A-3FDC-FC9D-4FAD00420FF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9081" y="3053747"/>
            <a:ext cx="5563853" cy="327764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3179415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09882A-D814-9C5D-DDB7-4A3F96F655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5EADB-67EA-BD41-65CB-A42B8EA8CE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72662"/>
            <a:ext cx="10063163" cy="1272756"/>
          </a:xfrm>
        </p:spPr>
        <p:txBody>
          <a:bodyPr/>
          <a:lstStyle/>
          <a:p>
            <a:r>
              <a:rPr lang="en-US"/>
              <a:t>Overall Scope of the problem</a:t>
            </a:r>
            <a:br>
              <a:rPr lang="en-US"/>
            </a:br>
            <a:r>
              <a:rPr lang="en-US" sz="1800"/>
              <a:t>Algorithm and Communication Architecture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F3A400-D422-C347-474B-D2E78AFF84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01862" y="1862429"/>
            <a:ext cx="1299754" cy="4286531"/>
          </a:xfrm>
        </p:spPr>
        <p:txBody>
          <a:bodyPr/>
          <a:lstStyle/>
          <a:p>
            <a:pPr marL="0" indent="0">
              <a:buNone/>
            </a:pPr>
            <a:r>
              <a:rPr lang="en-US" sz="1200" err="1"/>
              <a:t>OpenDSO</a:t>
            </a:r>
            <a:r>
              <a:rPr lang="en-US" sz="1200"/>
              <a:t>-System Operator (Forecast)</a:t>
            </a:r>
          </a:p>
          <a:p>
            <a:pPr marL="0" indent="0">
              <a:buNone/>
            </a:pPr>
            <a:r>
              <a:rPr lang="en-US" sz="1200" err="1"/>
              <a:t>OpenDSO</a:t>
            </a:r>
            <a:r>
              <a:rPr lang="en-US" sz="1200"/>
              <a:t>-Measurement Devices</a:t>
            </a:r>
          </a:p>
          <a:p>
            <a:pPr marL="0" indent="0">
              <a:buNone/>
            </a:pPr>
            <a:r>
              <a:rPr lang="en-US" sz="1200" err="1"/>
              <a:t>OpenDSO</a:t>
            </a:r>
            <a:r>
              <a:rPr lang="en-US" sz="1200"/>
              <a:t>-EDO</a:t>
            </a:r>
          </a:p>
          <a:p>
            <a:pPr marL="0" indent="0">
              <a:buNone/>
            </a:pPr>
            <a:endParaRPr lang="en-US" sz="1200"/>
          </a:p>
          <a:p>
            <a:pPr marL="0" indent="0">
              <a:buNone/>
            </a:pPr>
            <a:r>
              <a:rPr lang="en-US" sz="1200" err="1"/>
              <a:t>OpenDSO-OpenDSO</a:t>
            </a:r>
            <a:endParaRPr lang="en-US" sz="1200"/>
          </a:p>
          <a:p>
            <a:pPr marL="0" indent="0">
              <a:buNone/>
            </a:pPr>
            <a:endParaRPr lang="en-US" sz="1200"/>
          </a:p>
        </p:txBody>
      </p:sp>
      <p:pic>
        <p:nvPicPr>
          <p:cNvPr id="5" name="Content Placeholder 7" descr="A screenshot of a video game&#10;&#10;Description automatically generated">
            <a:extLst>
              <a:ext uri="{FF2B5EF4-FFF2-40B4-BE49-F238E27FC236}">
                <a16:creationId xmlns:a16="http://schemas.microsoft.com/office/drawing/2014/main" id="{C79ECFBD-79A4-ECB7-3BC4-0537792999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5585" y="1607546"/>
            <a:ext cx="8579516" cy="4796298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36947142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B75E61-1114-3B28-C9C1-DCB64F5FEA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7880D142-3BE3-1C6D-D4AA-85617202A1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43781" y="3467618"/>
            <a:ext cx="495300" cy="104775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7B5BD37-93D2-1873-70D9-5D16D8079C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79462" y="2025965"/>
            <a:ext cx="4311969" cy="1756378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A simpler schematic for D-OPF.</a:t>
            </a:r>
            <a:endParaRPr lang="en-IN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66C1A7E0-E0FD-DC7E-06BC-828D9B3E4B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39081" y="41518"/>
            <a:ext cx="6237923" cy="6774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6167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F27679-1E8C-DB9A-85E0-6CB122F179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B3C22D4B-517B-ED3F-1167-0CEC180F41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43781" y="3467618"/>
            <a:ext cx="495300" cy="1047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E2AF0175-530C-CDA3-B5E1-6BB2AB7B04C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347701" y="360938"/>
                <a:ext cx="9802520" cy="730883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/>
                  <a:t>A simpler schematic for MP-D-OPF for three time-steps</a:t>
                </a:r>
              </a:p>
              <a:p>
                <a:pPr marL="0" indent="0">
                  <a:buNone/>
                </a:pPr>
                <a:r>
                  <a:rPr lang="en-US"/>
                  <a:t>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=3)</m:t>
                    </m:r>
                  </m:oMath>
                </a14:m>
                <a:endParaRPr lang="en-IN"/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8BD89157-8742-D079-1707-752D6EC7A1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47701" y="360938"/>
                <a:ext cx="9802520" cy="730883"/>
              </a:xfrm>
              <a:blipFill>
                <a:blip r:embed="rId4"/>
                <a:stretch>
                  <a:fillRect t="-20833" b="-4833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Graphic 4">
            <a:extLst>
              <a:ext uri="{FF2B5EF4-FFF2-40B4-BE49-F238E27FC236}">
                <a16:creationId xmlns:a16="http://schemas.microsoft.com/office/drawing/2014/main" id="{3582F404-408B-9B97-F504-F6D2E3C531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6508" y="1593091"/>
            <a:ext cx="11561813" cy="4063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6093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29D154-65D3-1D23-DAEB-5835BF1383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9A2729EC-418D-BD2F-EAD8-3896504A11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43781" y="3467618"/>
            <a:ext cx="495300" cy="104775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65FE417-9224-28BF-2C1A-3CE3F33963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7701" y="360938"/>
            <a:ext cx="9802520" cy="730883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What is currently being done? MP-DOPF in Brute Force</a:t>
            </a:r>
            <a:endParaRPr lang="en-IN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5A8CFC7F-CD94-9511-A2A5-7937FAABF0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7735" y="1257530"/>
            <a:ext cx="11516529" cy="5239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3727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B351BEF-2A59-4268-968D-5C8F03B9F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Network being tested 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8C7C84E-A439-4B2A-94CE-26B4E69CC91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789338" y="1756104"/>
                <a:ext cx="3660256" cy="459314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b="1"/>
                  <a:t>Current problem statement</a:t>
                </a:r>
              </a:p>
              <a:p>
                <a:pPr lvl="1"/>
                <a:r>
                  <a:rPr lang="en-US" sz="2000" b="1"/>
                  <a:t>Test Case</a:t>
                </a:r>
                <a:r>
                  <a:rPr lang="en-US" sz="2000"/>
                  <a:t>: IEEE123 Node System with Distributed Energy Resources (DERs) and Batteries.</a:t>
                </a:r>
              </a:p>
              <a:p>
                <a:pPr lvl="1"/>
                <a:r>
                  <a:rPr lang="en-US" sz="2000"/>
                  <a:t>Balanced three-phase </a:t>
                </a:r>
                <a:r>
                  <a:rPr lang="en-US" sz="1000"/>
                  <a:t>(with no phase coupling, akin to single-phase)</a:t>
                </a:r>
                <a:r>
                  <a:rPr lang="en-US" sz="2000"/>
                  <a:t> power distribution network.</a:t>
                </a:r>
              </a:p>
              <a:p>
                <a:pPr lvl="1"/>
                <a:r>
                  <a:rPr lang="en-US" sz="2000" b="1"/>
                  <a:t>Objective</a:t>
                </a:r>
                <a:r>
                  <a:rPr lang="en-US" sz="2000"/>
                  <a:t>: Solve for Optimal Power Flow (OPF) for a horizon time interval of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IN" sz="20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/>
                  <a:t>for a given objective function, say loss minimization.</a:t>
                </a:r>
              </a:p>
              <a:p>
                <a:pPr marL="0" indent="0">
                  <a:buNone/>
                </a:pPr>
                <a:endParaRPr lang="en-US"/>
              </a:p>
              <a:p>
                <a:endParaRPr lang="en-US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8C7C84E-A439-4B2A-94CE-26B4E69CC91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89338" y="1756104"/>
                <a:ext cx="3660256" cy="4593141"/>
              </a:xfrm>
              <a:blipFill>
                <a:blip r:embed="rId2"/>
                <a:stretch>
                  <a:fillRect l="-5000" t="-3316" r="-5167" b="-119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2">
            <a:extLst>
              <a:ext uri="{FF2B5EF4-FFF2-40B4-BE49-F238E27FC236}">
                <a16:creationId xmlns:a16="http://schemas.microsoft.com/office/drawing/2014/main" id="{03937BCE-90DF-8053-B310-BA7AC63886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9019" y="2929770"/>
            <a:ext cx="5591175" cy="3419475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05047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3" name="Rectangle 55">
            <a:extLst>
              <a:ext uri="{FF2B5EF4-FFF2-40B4-BE49-F238E27FC236}">
                <a16:creationId xmlns:a16="http://schemas.microsoft.com/office/drawing/2014/main" id="{7B831B6F-405A-4B47-B9BB-5CA88F2858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49" name="Graphic 6" descr="Battery Charging">
            <a:extLst>
              <a:ext uri="{FF2B5EF4-FFF2-40B4-BE49-F238E27FC236}">
                <a16:creationId xmlns:a16="http://schemas.microsoft.com/office/drawing/2014/main" id="{B4544680-A363-7308-FFE8-9D93D34213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4988" y="1744515"/>
            <a:ext cx="3368969" cy="3368969"/>
          </a:xfrm>
          <a:prstGeom prst="rect">
            <a:avLst/>
          </a:prstGeom>
        </p:spPr>
      </p:pic>
      <p:sp>
        <p:nvSpPr>
          <p:cNvPr id="84" name="Freeform: Shape 57">
            <a:extLst>
              <a:ext uri="{FF2B5EF4-FFF2-40B4-BE49-F238E27FC236}">
                <a16:creationId xmlns:a16="http://schemas.microsoft.com/office/drawing/2014/main" id="{15109354-9C5D-4F8C-B0E6-D1043C7BF2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9992" y="0"/>
            <a:ext cx="7562008" cy="6858000"/>
          </a:xfrm>
          <a:custGeom>
            <a:avLst/>
            <a:gdLst>
              <a:gd name="connsiteX0" fmla="*/ 7529613 w 7529613"/>
              <a:gd name="connsiteY0" fmla="*/ 0 h 6858000"/>
              <a:gd name="connsiteX1" fmla="*/ 1222331 w 7529613"/>
              <a:gd name="connsiteY1" fmla="*/ 0 h 6858000"/>
              <a:gd name="connsiteX2" fmla="*/ 1126483 w 7529613"/>
              <a:gd name="connsiteY2" fmla="*/ 148742 h 6858000"/>
              <a:gd name="connsiteX3" fmla="*/ 767554 w 7529613"/>
              <a:gd name="connsiteY3" fmla="*/ 819975 h 6858000"/>
              <a:gd name="connsiteX4" fmla="*/ 742103 w 7529613"/>
              <a:gd name="connsiteY4" fmla="*/ 854514 h 6858000"/>
              <a:gd name="connsiteX5" fmla="*/ 785881 w 7529613"/>
              <a:gd name="connsiteY5" fmla="*/ 750263 h 6858000"/>
              <a:gd name="connsiteX6" fmla="*/ 978978 w 7529613"/>
              <a:gd name="connsiteY6" fmla="*/ 331786 h 6858000"/>
              <a:gd name="connsiteX7" fmla="*/ 1155717 w 7529613"/>
              <a:gd name="connsiteY7" fmla="*/ 0 h 6858000"/>
              <a:gd name="connsiteX8" fmla="*/ 1098249 w 7529613"/>
              <a:gd name="connsiteY8" fmla="*/ 0 h 6858000"/>
              <a:gd name="connsiteX9" fmla="*/ 991458 w 7529613"/>
              <a:gd name="connsiteY9" fmla="*/ 196614 h 6858000"/>
              <a:gd name="connsiteX10" fmla="*/ 493941 w 7529613"/>
              <a:gd name="connsiteY10" fmla="*/ 1371196 h 6858000"/>
              <a:gd name="connsiteX11" fmla="*/ 46485 w 7529613"/>
              <a:gd name="connsiteY11" fmla="*/ 3331516 h 6858000"/>
              <a:gd name="connsiteX12" fmla="*/ 12252 w 7529613"/>
              <a:gd name="connsiteY12" fmla="*/ 4357388 h 6858000"/>
              <a:gd name="connsiteX13" fmla="*/ 170821 w 7529613"/>
              <a:gd name="connsiteY13" fmla="*/ 5552906 h 6858000"/>
              <a:gd name="connsiteX14" fmla="*/ 537265 w 7529613"/>
              <a:gd name="connsiteY14" fmla="*/ 6828295 h 6858000"/>
              <a:gd name="connsiteX15" fmla="*/ 549692 w 7529613"/>
              <a:gd name="connsiteY15" fmla="*/ 6858000 h 6858000"/>
              <a:gd name="connsiteX16" fmla="*/ 602234 w 7529613"/>
              <a:gd name="connsiteY16" fmla="*/ 6858000 h 6858000"/>
              <a:gd name="connsiteX17" fmla="*/ 595414 w 7529613"/>
              <a:gd name="connsiteY17" fmla="*/ 6841549 h 6858000"/>
              <a:gd name="connsiteX18" fmla="*/ 364260 w 7529613"/>
              <a:gd name="connsiteY18" fmla="*/ 6142729 h 6858000"/>
              <a:gd name="connsiteX19" fmla="*/ 213071 w 7529613"/>
              <a:gd name="connsiteY19" fmla="*/ 5513923 h 6858000"/>
              <a:gd name="connsiteX20" fmla="*/ 211290 w 7529613"/>
              <a:gd name="connsiteY20" fmla="*/ 5480401 h 6858000"/>
              <a:gd name="connsiteX21" fmla="*/ 311446 w 7529613"/>
              <a:gd name="connsiteY21" fmla="*/ 5830359 h 6858000"/>
              <a:gd name="connsiteX22" fmla="*/ 622963 w 7529613"/>
              <a:gd name="connsiteY22" fmla="*/ 6670527 h 6858000"/>
              <a:gd name="connsiteX23" fmla="*/ 710464 w 7529613"/>
              <a:gd name="connsiteY23" fmla="*/ 6858000 h 6858000"/>
              <a:gd name="connsiteX24" fmla="*/ 7529613 w 7529613"/>
              <a:gd name="connsiteY2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7529613" h="6858000">
                <a:moveTo>
                  <a:pt x="7529613" y="0"/>
                </a:moveTo>
                <a:lnTo>
                  <a:pt x="1222331" y="0"/>
                </a:lnTo>
                <a:lnTo>
                  <a:pt x="1126483" y="148742"/>
                </a:lnTo>
                <a:cubicBezTo>
                  <a:pt x="995323" y="365513"/>
                  <a:pt x="876174" y="589569"/>
                  <a:pt x="767554" y="819975"/>
                </a:cubicBezTo>
                <a:cubicBezTo>
                  <a:pt x="762210" y="833492"/>
                  <a:pt x="753441" y="845393"/>
                  <a:pt x="742103" y="854514"/>
                </a:cubicBezTo>
                <a:cubicBezTo>
                  <a:pt x="756737" y="819849"/>
                  <a:pt x="770991" y="784928"/>
                  <a:pt x="785881" y="750263"/>
                </a:cubicBezTo>
                <a:cubicBezTo>
                  <a:pt x="846713" y="608712"/>
                  <a:pt x="910948" y="469145"/>
                  <a:pt x="978978" y="331786"/>
                </a:cubicBezTo>
                <a:lnTo>
                  <a:pt x="1155717" y="0"/>
                </a:lnTo>
                <a:lnTo>
                  <a:pt x="1098249" y="0"/>
                </a:lnTo>
                <a:lnTo>
                  <a:pt x="991458" y="196614"/>
                </a:lnTo>
                <a:cubicBezTo>
                  <a:pt x="797017" y="573253"/>
                  <a:pt x="633548" y="966066"/>
                  <a:pt x="493941" y="1371196"/>
                </a:cubicBezTo>
                <a:cubicBezTo>
                  <a:pt x="276630" y="2007265"/>
                  <a:pt x="126659" y="2664286"/>
                  <a:pt x="46485" y="3331516"/>
                </a:cubicBezTo>
                <a:cubicBezTo>
                  <a:pt x="4488" y="3672965"/>
                  <a:pt x="-14219" y="4013908"/>
                  <a:pt x="12252" y="4357388"/>
                </a:cubicBezTo>
                <a:cubicBezTo>
                  <a:pt x="43558" y="4758899"/>
                  <a:pt x="90773" y="5157998"/>
                  <a:pt x="170821" y="5552906"/>
                </a:cubicBezTo>
                <a:cubicBezTo>
                  <a:pt x="259109" y="5988893"/>
                  <a:pt x="378967" y="6414594"/>
                  <a:pt x="537265" y="6828295"/>
                </a:cubicBezTo>
                <a:lnTo>
                  <a:pt x="549692" y="6858000"/>
                </a:lnTo>
                <a:lnTo>
                  <a:pt x="602234" y="6858000"/>
                </a:lnTo>
                <a:lnTo>
                  <a:pt x="595414" y="6841549"/>
                </a:lnTo>
                <a:cubicBezTo>
                  <a:pt x="507884" y="6614016"/>
                  <a:pt x="431296" y="6380817"/>
                  <a:pt x="364260" y="6142729"/>
                </a:cubicBezTo>
                <a:cubicBezTo>
                  <a:pt x="305974" y="5935370"/>
                  <a:pt x="262958" y="5723695"/>
                  <a:pt x="213071" y="5513923"/>
                </a:cubicBezTo>
                <a:cubicBezTo>
                  <a:pt x="211892" y="5502788"/>
                  <a:pt x="211299" y="5491601"/>
                  <a:pt x="211290" y="5480401"/>
                </a:cubicBezTo>
                <a:cubicBezTo>
                  <a:pt x="247814" y="5607635"/>
                  <a:pt x="276958" y="5719759"/>
                  <a:pt x="311446" y="5830359"/>
                </a:cubicBezTo>
                <a:cubicBezTo>
                  <a:pt x="401357" y="6118381"/>
                  <a:pt x="505060" y="6398531"/>
                  <a:pt x="622963" y="6670527"/>
                </a:cubicBezTo>
                <a:lnTo>
                  <a:pt x="710464" y="6858000"/>
                </a:lnTo>
                <a:lnTo>
                  <a:pt x="7529613" y="6858000"/>
                </a:lnTo>
                <a:close/>
              </a:path>
            </a:pathLst>
          </a:custGeom>
          <a:solidFill>
            <a:schemeClr val="accent2"/>
          </a:solidFill>
          <a:ln w="685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C04623-9F4B-09DC-9D6A-54C3F0D26B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354" y="457201"/>
            <a:ext cx="5337270" cy="183591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Multi-Period D-OPF simulation of a grid with DERs and Battery Storage</a:t>
            </a:r>
          </a:p>
        </p:txBody>
      </p:sp>
      <p:sp>
        <p:nvSpPr>
          <p:cNvPr id="85" name="sketch line">
            <a:extLst>
              <a:ext uri="{FF2B5EF4-FFF2-40B4-BE49-F238E27FC236}">
                <a16:creationId xmlns:a16="http://schemas.microsoft.com/office/drawing/2014/main" id="{49B530FE-A87D-41A0-A920-ADC6539EA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59353" y="2560829"/>
            <a:ext cx="5029200" cy="18288"/>
          </a:xfrm>
          <a:custGeom>
            <a:avLst/>
            <a:gdLst>
              <a:gd name="connsiteX0" fmla="*/ 0 w 5029200"/>
              <a:gd name="connsiteY0" fmla="*/ 0 h 18288"/>
              <a:gd name="connsiteX1" fmla="*/ 528066 w 5029200"/>
              <a:gd name="connsiteY1" fmla="*/ 0 h 18288"/>
              <a:gd name="connsiteX2" fmla="*/ 1207008 w 5029200"/>
              <a:gd name="connsiteY2" fmla="*/ 0 h 18288"/>
              <a:gd name="connsiteX3" fmla="*/ 1785366 w 5029200"/>
              <a:gd name="connsiteY3" fmla="*/ 0 h 18288"/>
              <a:gd name="connsiteX4" fmla="*/ 2313432 w 5029200"/>
              <a:gd name="connsiteY4" fmla="*/ 0 h 18288"/>
              <a:gd name="connsiteX5" fmla="*/ 2992374 w 5029200"/>
              <a:gd name="connsiteY5" fmla="*/ 0 h 18288"/>
              <a:gd name="connsiteX6" fmla="*/ 3621024 w 5029200"/>
              <a:gd name="connsiteY6" fmla="*/ 0 h 18288"/>
              <a:gd name="connsiteX7" fmla="*/ 4249674 w 5029200"/>
              <a:gd name="connsiteY7" fmla="*/ 0 h 18288"/>
              <a:gd name="connsiteX8" fmla="*/ 5029200 w 5029200"/>
              <a:gd name="connsiteY8" fmla="*/ 0 h 18288"/>
              <a:gd name="connsiteX9" fmla="*/ 5029200 w 5029200"/>
              <a:gd name="connsiteY9" fmla="*/ 18288 h 18288"/>
              <a:gd name="connsiteX10" fmla="*/ 4501134 w 5029200"/>
              <a:gd name="connsiteY10" fmla="*/ 18288 h 18288"/>
              <a:gd name="connsiteX11" fmla="*/ 4023360 w 5029200"/>
              <a:gd name="connsiteY11" fmla="*/ 18288 h 18288"/>
              <a:gd name="connsiteX12" fmla="*/ 3344418 w 5029200"/>
              <a:gd name="connsiteY12" fmla="*/ 18288 h 18288"/>
              <a:gd name="connsiteX13" fmla="*/ 2816352 w 5029200"/>
              <a:gd name="connsiteY13" fmla="*/ 18288 h 18288"/>
              <a:gd name="connsiteX14" fmla="*/ 2137410 w 5029200"/>
              <a:gd name="connsiteY14" fmla="*/ 18288 h 18288"/>
              <a:gd name="connsiteX15" fmla="*/ 1408176 w 5029200"/>
              <a:gd name="connsiteY15" fmla="*/ 18288 h 18288"/>
              <a:gd name="connsiteX16" fmla="*/ 829818 w 5029200"/>
              <a:gd name="connsiteY16" fmla="*/ 18288 h 18288"/>
              <a:gd name="connsiteX17" fmla="*/ 0 w 5029200"/>
              <a:gd name="connsiteY17" fmla="*/ 18288 h 18288"/>
              <a:gd name="connsiteX18" fmla="*/ 0 w 5029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029200" h="18288" fill="none" extrusionOk="0">
                <a:moveTo>
                  <a:pt x="0" y="0"/>
                </a:moveTo>
                <a:cubicBezTo>
                  <a:pt x="142937" y="1696"/>
                  <a:pt x="371859" y="12840"/>
                  <a:pt x="528066" y="0"/>
                </a:cubicBezTo>
                <a:cubicBezTo>
                  <a:pt x="684273" y="-12840"/>
                  <a:pt x="928949" y="-5725"/>
                  <a:pt x="1207008" y="0"/>
                </a:cubicBezTo>
                <a:cubicBezTo>
                  <a:pt x="1485067" y="5725"/>
                  <a:pt x="1562886" y="-21331"/>
                  <a:pt x="1785366" y="0"/>
                </a:cubicBezTo>
                <a:cubicBezTo>
                  <a:pt x="2007846" y="21331"/>
                  <a:pt x="2056226" y="25221"/>
                  <a:pt x="2313432" y="0"/>
                </a:cubicBezTo>
                <a:cubicBezTo>
                  <a:pt x="2570638" y="-25221"/>
                  <a:pt x="2732455" y="16294"/>
                  <a:pt x="2992374" y="0"/>
                </a:cubicBezTo>
                <a:cubicBezTo>
                  <a:pt x="3252293" y="-16294"/>
                  <a:pt x="3319267" y="-29774"/>
                  <a:pt x="3621024" y="0"/>
                </a:cubicBezTo>
                <a:cubicBezTo>
                  <a:pt x="3922781" y="29774"/>
                  <a:pt x="3998107" y="-1004"/>
                  <a:pt x="4249674" y="0"/>
                </a:cubicBezTo>
                <a:cubicBezTo>
                  <a:pt x="4501241" y="1004"/>
                  <a:pt x="4792523" y="-4510"/>
                  <a:pt x="5029200" y="0"/>
                </a:cubicBezTo>
                <a:cubicBezTo>
                  <a:pt x="5029730" y="6954"/>
                  <a:pt x="5029934" y="12839"/>
                  <a:pt x="5029200" y="18288"/>
                </a:cubicBezTo>
                <a:cubicBezTo>
                  <a:pt x="4805432" y="23154"/>
                  <a:pt x="4715801" y="17034"/>
                  <a:pt x="4501134" y="18288"/>
                </a:cubicBezTo>
                <a:cubicBezTo>
                  <a:pt x="4286467" y="19542"/>
                  <a:pt x="4193719" y="41701"/>
                  <a:pt x="4023360" y="18288"/>
                </a:cubicBezTo>
                <a:cubicBezTo>
                  <a:pt x="3853001" y="-5125"/>
                  <a:pt x="3676466" y="16909"/>
                  <a:pt x="3344418" y="18288"/>
                </a:cubicBezTo>
                <a:cubicBezTo>
                  <a:pt x="3012370" y="19667"/>
                  <a:pt x="2945824" y="14410"/>
                  <a:pt x="2816352" y="18288"/>
                </a:cubicBezTo>
                <a:cubicBezTo>
                  <a:pt x="2686880" y="22166"/>
                  <a:pt x="2438351" y="13507"/>
                  <a:pt x="2137410" y="18288"/>
                </a:cubicBezTo>
                <a:cubicBezTo>
                  <a:pt x="1836469" y="23069"/>
                  <a:pt x="1581391" y="46111"/>
                  <a:pt x="1408176" y="18288"/>
                </a:cubicBezTo>
                <a:cubicBezTo>
                  <a:pt x="1234961" y="-9535"/>
                  <a:pt x="1040489" y="-7495"/>
                  <a:pt x="829818" y="18288"/>
                </a:cubicBezTo>
                <a:cubicBezTo>
                  <a:pt x="619147" y="44071"/>
                  <a:pt x="238626" y="37568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029200" h="18288" stroke="0" extrusionOk="0">
                <a:moveTo>
                  <a:pt x="0" y="0"/>
                </a:moveTo>
                <a:cubicBezTo>
                  <a:pt x="165412" y="-21137"/>
                  <a:pt x="322344" y="-21985"/>
                  <a:pt x="578358" y="0"/>
                </a:cubicBezTo>
                <a:cubicBezTo>
                  <a:pt x="834372" y="21985"/>
                  <a:pt x="907099" y="-19195"/>
                  <a:pt x="1056132" y="0"/>
                </a:cubicBezTo>
                <a:cubicBezTo>
                  <a:pt x="1205165" y="19195"/>
                  <a:pt x="1612834" y="-24928"/>
                  <a:pt x="1785366" y="0"/>
                </a:cubicBezTo>
                <a:cubicBezTo>
                  <a:pt x="1957898" y="24928"/>
                  <a:pt x="2149044" y="19108"/>
                  <a:pt x="2363724" y="0"/>
                </a:cubicBezTo>
                <a:cubicBezTo>
                  <a:pt x="2578404" y="-19108"/>
                  <a:pt x="2759981" y="-21788"/>
                  <a:pt x="2942082" y="0"/>
                </a:cubicBezTo>
                <a:cubicBezTo>
                  <a:pt x="3124183" y="21788"/>
                  <a:pt x="3482217" y="8836"/>
                  <a:pt x="3671316" y="0"/>
                </a:cubicBezTo>
                <a:cubicBezTo>
                  <a:pt x="3860415" y="-8836"/>
                  <a:pt x="4058665" y="-25048"/>
                  <a:pt x="4199382" y="0"/>
                </a:cubicBezTo>
                <a:cubicBezTo>
                  <a:pt x="4340099" y="25048"/>
                  <a:pt x="4735096" y="-22088"/>
                  <a:pt x="5029200" y="0"/>
                </a:cubicBezTo>
                <a:cubicBezTo>
                  <a:pt x="5028517" y="5414"/>
                  <a:pt x="5028480" y="12510"/>
                  <a:pt x="5029200" y="18288"/>
                </a:cubicBezTo>
                <a:cubicBezTo>
                  <a:pt x="4891577" y="31493"/>
                  <a:pt x="4684146" y="-2509"/>
                  <a:pt x="4501134" y="18288"/>
                </a:cubicBezTo>
                <a:cubicBezTo>
                  <a:pt x="4318122" y="39085"/>
                  <a:pt x="4030703" y="3672"/>
                  <a:pt x="3872484" y="18288"/>
                </a:cubicBezTo>
                <a:cubicBezTo>
                  <a:pt x="3714265" y="32905"/>
                  <a:pt x="3546134" y="7501"/>
                  <a:pt x="3294126" y="18288"/>
                </a:cubicBezTo>
                <a:cubicBezTo>
                  <a:pt x="3042118" y="29075"/>
                  <a:pt x="2912116" y="11153"/>
                  <a:pt x="2564892" y="18288"/>
                </a:cubicBezTo>
                <a:cubicBezTo>
                  <a:pt x="2217668" y="25423"/>
                  <a:pt x="2095118" y="11659"/>
                  <a:pt x="1835658" y="18288"/>
                </a:cubicBezTo>
                <a:cubicBezTo>
                  <a:pt x="1576198" y="24917"/>
                  <a:pt x="1500897" y="19889"/>
                  <a:pt x="1307592" y="18288"/>
                </a:cubicBezTo>
                <a:cubicBezTo>
                  <a:pt x="1114287" y="16687"/>
                  <a:pt x="961527" y="47453"/>
                  <a:pt x="678942" y="18288"/>
                </a:cubicBezTo>
                <a:cubicBezTo>
                  <a:pt x="396357" y="-10877"/>
                  <a:pt x="271066" y="23005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38100" cap="rnd">
            <a:solidFill>
              <a:srgbClr val="FFFFFF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947C85-497D-A1A4-6BBC-F29552289E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59354" y="2798064"/>
            <a:ext cx="5461095" cy="264168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0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47859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3" name="Rectangle 55">
            <a:extLst>
              <a:ext uri="{FF2B5EF4-FFF2-40B4-BE49-F238E27FC236}">
                <a16:creationId xmlns:a16="http://schemas.microsoft.com/office/drawing/2014/main" id="{7B831B6F-405A-4B47-B9BB-5CA88F2858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49" name="Graphic 6" descr="Battery Charging">
            <a:extLst>
              <a:ext uri="{FF2B5EF4-FFF2-40B4-BE49-F238E27FC236}">
                <a16:creationId xmlns:a16="http://schemas.microsoft.com/office/drawing/2014/main" id="{B4544680-A363-7308-FFE8-9D93D34213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9619" y="-153092"/>
            <a:ext cx="1455698" cy="1455698"/>
          </a:xfrm>
          <a:prstGeom prst="rect">
            <a:avLst/>
          </a:prstGeom>
        </p:spPr>
      </p:pic>
      <p:sp>
        <p:nvSpPr>
          <p:cNvPr id="84" name="Freeform: Shape 57">
            <a:extLst>
              <a:ext uri="{FF2B5EF4-FFF2-40B4-BE49-F238E27FC236}">
                <a16:creationId xmlns:a16="http://schemas.microsoft.com/office/drawing/2014/main" id="{15109354-9C5D-4F8C-B0E6-D1043C7BF2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9992" y="0"/>
            <a:ext cx="7562008" cy="6858000"/>
          </a:xfrm>
          <a:custGeom>
            <a:avLst/>
            <a:gdLst>
              <a:gd name="connsiteX0" fmla="*/ 7529613 w 7529613"/>
              <a:gd name="connsiteY0" fmla="*/ 0 h 6858000"/>
              <a:gd name="connsiteX1" fmla="*/ 1222331 w 7529613"/>
              <a:gd name="connsiteY1" fmla="*/ 0 h 6858000"/>
              <a:gd name="connsiteX2" fmla="*/ 1126483 w 7529613"/>
              <a:gd name="connsiteY2" fmla="*/ 148742 h 6858000"/>
              <a:gd name="connsiteX3" fmla="*/ 767554 w 7529613"/>
              <a:gd name="connsiteY3" fmla="*/ 819975 h 6858000"/>
              <a:gd name="connsiteX4" fmla="*/ 742103 w 7529613"/>
              <a:gd name="connsiteY4" fmla="*/ 854514 h 6858000"/>
              <a:gd name="connsiteX5" fmla="*/ 785881 w 7529613"/>
              <a:gd name="connsiteY5" fmla="*/ 750263 h 6858000"/>
              <a:gd name="connsiteX6" fmla="*/ 978978 w 7529613"/>
              <a:gd name="connsiteY6" fmla="*/ 331786 h 6858000"/>
              <a:gd name="connsiteX7" fmla="*/ 1155717 w 7529613"/>
              <a:gd name="connsiteY7" fmla="*/ 0 h 6858000"/>
              <a:gd name="connsiteX8" fmla="*/ 1098249 w 7529613"/>
              <a:gd name="connsiteY8" fmla="*/ 0 h 6858000"/>
              <a:gd name="connsiteX9" fmla="*/ 991458 w 7529613"/>
              <a:gd name="connsiteY9" fmla="*/ 196614 h 6858000"/>
              <a:gd name="connsiteX10" fmla="*/ 493941 w 7529613"/>
              <a:gd name="connsiteY10" fmla="*/ 1371196 h 6858000"/>
              <a:gd name="connsiteX11" fmla="*/ 46485 w 7529613"/>
              <a:gd name="connsiteY11" fmla="*/ 3331516 h 6858000"/>
              <a:gd name="connsiteX12" fmla="*/ 12252 w 7529613"/>
              <a:gd name="connsiteY12" fmla="*/ 4357388 h 6858000"/>
              <a:gd name="connsiteX13" fmla="*/ 170821 w 7529613"/>
              <a:gd name="connsiteY13" fmla="*/ 5552906 h 6858000"/>
              <a:gd name="connsiteX14" fmla="*/ 537265 w 7529613"/>
              <a:gd name="connsiteY14" fmla="*/ 6828295 h 6858000"/>
              <a:gd name="connsiteX15" fmla="*/ 549692 w 7529613"/>
              <a:gd name="connsiteY15" fmla="*/ 6858000 h 6858000"/>
              <a:gd name="connsiteX16" fmla="*/ 602234 w 7529613"/>
              <a:gd name="connsiteY16" fmla="*/ 6858000 h 6858000"/>
              <a:gd name="connsiteX17" fmla="*/ 595414 w 7529613"/>
              <a:gd name="connsiteY17" fmla="*/ 6841549 h 6858000"/>
              <a:gd name="connsiteX18" fmla="*/ 364260 w 7529613"/>
              <a:gd name="connsiteY18" fmla="*/ 6142729 h 6858000"/>
              <a:gd name="connsiteX19" fmla="*/ 213071 w 7529613"/>
              <a:gd name="connsiteY19" fmla="*/ 5513923 h 6858000"/>
              <a:gd name="connsiteX20" fmla="*/ 211290 w 7529613"/>
              <a:gd name="connsiteY20" fmla="*/ 5480401 h 6858000"/>
              <a:gd name="connsiteX21" fmla="*/ 311446 w 7529613"/>
              <a:gd name="connsiteY21" fmla="*/ 5830359 h 6858000"/>
              <a:gd name="connsiteX22" fmla="*/ 622963 w 7529613"/>
              <a:gd name="connsiteY22" fmla="*/ 6670527 h 6858000"/>
              <a:gd name="connsiteX23" fmla="*/ 710464 w 7529613"/>
              <a:gd name="connsiteY23" fmla="*/ 6858000 h 6858000"/>
              <a:gd name="connsiteX24" fmla="*/ 7529613 w 7529613"/>
              <a:gd name="connsiteY2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7529613" h="6858000">
                <a:moveTo>
                  <a:pt x="7529613" y="0"/>
                </a:moveTo>
                <a:lnTo>
                  <a:pt x="1222331" y="0"/>
                </a:lnTo>
                <a:lnTo>
                  <a:pt x="1126483" y="148742"/>
                </a:lnTo>
                <a:cubicBezTo>
                  <a:pt x="995323" y="365513"/>
                  <a:pt x="876174" y="589569"/>
                  <a:pt x="767554" y="819975"/>
                </a:cubicBezTo>
                <a:cubicBezTo>
                  <a:pt x="762210" y="833492"/>
                  <a:pt x="753441" y="845393"/>
                  <a:pt x="742103" y="854514"/>
                </a:cubicBezTo>
                <a:cubicBezTo>
                  <a:pt x="756737" y="819849"/>
                  <a:pt x="770991" y="784928"/>
                  <a:pt x="785881" y="750263"/>
                </a:cubicBezTo>
                <a:cubicBezTo>
                  <a:pt x="846713" y="608712"/>
                  <a:pt x="910948" y="469145"/>
                  <a:pt x="978978" y="331786"/>
                </a:cubicBezTo>
                <a:lnTo>
                  <a:pt x="1155717" y="0"/>
                </a:lnTo>
                <a:lnTo>
                  <a:pt x="1098249" y="0"/>
                </a:lnTo>
                <a:lnTo>
                  <a:pt x="991458" y="196614"/>
                </a:lnTo>
                <a:cubicBezTo>
                  <a:pt x="797017" y="573253"/>
                  <a:pt x="633548" y="966066"/>
                  <a:pt x="493941" y="1371196"/>
                </a:cubicBezTo>
                <a:cubicBezTo>
                  <a:pt x="276630" y="2007265"/>
                  <a:pt x="126659" y="2664286"/>
                  <a:pt x="46485" y="3331516"/>
                </a:cubicBezTo>
                <a:cubicBezTo>
                  <a:pt x="4488" y="3672965"/>
                  <a:pt x="-14219" y="4013908"/>
                  <a:pt x="12252" y="4357388"/>
                </a:cubicBezTo>
                <a:cubicBezTo>
                  <a:pt x="43558" y="4758899"/>
                  <a:pt x="90773" y="5157998"/>
                  <a:pt x="170821" y="5552906"/>
                </a:cubicBezTo>
                <a:cubicBezTo>
                  <a:pt x="259109" y="5988893"/>
                  <a:pt x="378967" y="6414594"/>
                  <a:pt x="537265" y="6828295"/>
                </a:cubicBezTo>
                <a:lnTo>
                  <a:pt x="549692" y="6858000"/>
                </a:lnTo>
                <a:lnTo>
                  <a:pt x="602234" y="6858000"/>
                </a:lnTo>
                <a:lnTo>
                  <a:pt x="595414" y="6841549"/>
                </a:lnTo>
                <a:cubicBezTo>
                  <a:pt x="507884" y="6614016"/>
                  <a:pt x="431296" y="6380817"/>
                  <a:pt x="364260" y="6142729"/>
                </a:cubicBezTo>
                <a:cubicBezTo>
                  <a:pt x="305974" y="5935370"/>
                  <a:pt x="262958" y="5723695"/>
                  <a:pt x="213071" y="5513923"/>
                </a:cubicBezTo>
                <a:cubicBezTo>
                  <a:pt x="211892" y="5502788"/>
                  <a:pt x="211299" y="5491601"/>
                  <a:pt x="211290" y="5480401"/>
                </a:cubicBezTo>
                <a:cubicBezTo>
                  <a:pt x="247814" y="5607635"/>
                  <a:pt x="276958" y="5719759"/>
                  <a:pt x="311446" y="5830359"/>
                </a:cubicBezTo>
                <a:cubicBezTo>
                  <a:pt x="401357" y="6118381"/>
                  <a:pt x="505060" y="6398531"/>
                  <a:pt x="622963" y="6670527"/>
                </a:cubicBezTo>
                <a:lnTo>
                  <a:pt x="710464" y="6858000"/>
                </a:lnTo>
                <a:lnTo>
                  <a:pt x="7529613" y="6858000"/>
                </a:lnTo>
                <a:close/>
              </a:path>
            </a:pathLst>
          </a:custGeom>
          <a:solidFill>
            <a:schemeClr val="accent2"/>
          </a:solidFill>
          <a:ln w="685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85" name="sketch line">
            <a:extLst>
              <a:ext uri="{FF2B5EF4-FFF2-40B4-BE49-F238E27FC236}">
                <a16:creationId xmlns:a16="http://schemas.microsoft.com/office/drawing/2014/main" id="{49B530FE-A87D-41A0-A920-ADC6539EA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59353" y="2560829"/>
            <a:ext cx="5029200" cy="18288"/>
          </a:xfrm>
          <a:custGeom>
            <a:avLst/>
            <a:gdLst>
              <a:gd name="connsiteX0" fmla="*/ 0 w 5029200"/>
              <a:gd name="connsiteY0" fmla="*/ 0 h 18288"/>
              <a:gd name="connsiteX1" fmla="*/ 528066 w 5029200"/>
              <a:gd name="connsiteY1" fmla="*/ 0 h 18288"/>
              <a:gd name="connsiteX2" fmla="*/ 1207008 w 5029200"/>
              <a:gd name="connsiteY2" fmla="*/ 0 h 18288"/>
              <a:gd name="connsiteX3" fmla="*/ 1785366 w 5029200"/>
              <a:gd name="connsiteY3" fmla="*/ 0 h 18288"/>
              <a:gd name="connsiteX4" fmla="*/ 2313432 w 5029200"/>
              <a:gd name="connsiteY4" fmla="*/ 0 h 18288"/>
              <a:gd name="connsiteX5" fmla="*/ 2992374 w 5029200"/>
              <a:gd name="connsiteY5" fmla="*/ 0 h 18288"/>
              <a:gd name="connsiteX6" fmla="*/ 3621024 w 5029200"/>
              <a:gd name="connsiteY6" fmla="*/ 0 h 18288"/>
              <a:gd name="connsiteX7" fmla="*/ 4249674 w 5029200"/>
              <a:gd name="connsiteY7" fmla="*/ 0 h 18288"/>
              <a:gd name="connsiteX8" fmla="*/ 5029200 w 5029200"/>
              <a:gd name="connsiteY8" fmla="*/ 0 h 18288"/>
              <a:gd name="connsiteX9" fmla="*/ 5029200 w 5029200"/>
              <a:gd name="connsiteY9" fmla="*/ 18288 h 18288"/>
              <a:gd name="connsiteX10" fmla="*/ 4501134 w 5029200"/>
              <a:gd name="connsiteY10" fmla="*/ 18288 h 18288"/>
              <a:gd name="connsiteX11" fmla="*/ 4023360 w 5029200"/>
              <a:gd name="connsiteY11" fmla="*/ 18288 h 18288"/>
              <a:gd name="connsiteX12" fmla="*/ 3344418 w 5029200"/>
              <a:gd name="connsiteY12" fmla="*/ 18288 h 18288"/>
              <a:gd name="connsiteX13" fmla="*/ 2816352 w 5029200"/>
              <a:gd name="connsiteY13" fmla="*/ 18288 h 18288"/>
              <a:gd name="connsiteX14" fmla="*/ 2137410 w 5029200"/>
              <a:gd name="connsiteY14" fmla="*/ 18288 h 18288"/>
              <a:gd name="connsiteX15" fmla="*/ 1408176 w 5029200"/>
              <a:gd name="connsiteY15" fmla="*/ 18288 h 18288"/>
              <a:gd name="connsiteX16" fmla="*/ 829818 w 5029200"/>
              <a:gd name="connsiteY16" fmla="*/ 18288 h 18288"/>
              <a:gd name="connsiteX17" fmla="*/ 0 w 5029200"/>
              <a:gd name="connsiteY17" fmla="*/ 18288 h 18288"/>
              <a:gd name="connsiteX18" fmla="*/ 0 w 5029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029200" h="18288" fill="none" extrusionOk="0">
                <a:moveTo>
                  <a:pt x="0" y="0"/>
                </a:moveTo>
                <a:cubicBezTo>
                  <a:pt x="142937" y="1696"/>
                  <a:pt x="371859" y="12840"/>
                  <a:pt x="528066" y="0"/>
                </a:cubicBezTo>
                <a:cubicBezTo>
                  <a:pt x="684273" y="-12840"/>
                  <a:pt x="928949" y="-5725"/>
                  <a:pt x="1207008" y="0"/>
                </a:cubicBezTo>
                <a:cubicBezTo>
                  <a:pt x="1485067" y="5725"/>
                  <a:pt x="1562886" y="-21331"/>
                  <a:pt x="1785366" y="0"/>
                </a:cubicBezTo>
                <a:cubicBezTo>
                  <a:pt x="2007846" y="21331"/>
                  <a:pt x="2056226" y="25221"/>
                  <a:pt x="2313432" y="0"/>
                </a:cubicBezTo>
                <a:cubicBezTo>
                  <a:pt x="2570638" y="-25221"/>
                  <a:pt x="2732455" y="16294"/>
                  <a:pt x="2992374" y="0"/>
                </a:cubicBezTo>
                <a:cubicBezTo>
                  <a:pt x="3252293" y="-16294"/>
                  <a:pt x="3319267" y="-29774"/>
                  <a:pt x="3621024" y="0"/>
                </a:cubicBezTo>
                <a:cubicBezTo>
                  <a:pt x="3922781" y="29774"/>
                  <a:pt x="3998107" y="-1004"/>
                  <a:pt x="4249674" y="0"/>
                </a:cubicBezTo>
                <a:cubicBezTo>
                  <a:pt x="4501241" y="1004"/>
                  <a:pt x="4792523" y="-4510"/>
                  <a:pt x="5029200" y="0"/>
                </a:cubicBezTo>
                <a:cubicBezTo>
                  <a:pt x="5029730" y="6954"/>
                  <a:pt x="5029934" y="12839"/>
                  <a:pt x="5029200" y="18288"/>
                </a:cubicBezTo>
                <a:cubicBezTo>
                  <a:pt x="4805432" y="23154"/>
                  <a:pt x="4715801" y="17034"/>
                  <a:pt x="4501134" y="18288"/>
                </a:cubicBezTo>
                <a:cubicBezTo>
                  <a:pt x="4286467" y="19542"/>
                  <a:pt x="4193719" y="41701"/>
                  <a:pt x="4023360" y="18288"/>
                </a:cubicBezTo>
                <a:cubicBezTo>
                  <a:pt x="3853001" y="-5125"/>
                  <a:pt x="3676466" y="16909"/>
                  <a:pt x="3344418" y="18288"/>
                </a:cubicBezTo>
                <a:cubicBezTo>
                  <a:pt x="3012370" y="19667"/>
                  <a:pt x="2945824" y="14410"/>
                  <a:pt x="2816352" y="18288"/>
                </a:cubicBezTo>
                <a:cubicBezTo>
                  <a:pt x="2686880" y="22166"/>
                  <a:pt x="2438351" y="13507"/>
                  <a:pt x="2137410" y="18288"/>
                </a:cubicBezTo>
                <a:cubicBezTo>
                  <a:pt x="1836469" y="23069"/>
                  <a:pt x="1581391" y="46111"/>
                  <a:pt x="1408176" y="18288"/>
                </a:cubicBezTo>
                <a:cubicBezTo>
                  <a:pt x="1234961" y="-9535"/>
                  <a:pt x="1040489" y="-7495"/>
                  <a:pt x="829818" y="18288"/>
                </a:cubicBezTo>
                <a:cubicBezTo>
                  <a:pt x="619147" y="44071"/>
                  <a:pt x="238626" y="37568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029200" h="18288" stroke="0" extrusionOk="0">
                <a:moveTo>
                  <a:pt x="0" y="0"/>
                </a:moveTo>
                <a:cubicBezTo>
                  <a:pt x="165412" y="-21137"/>
                  <a:pt x="322344" y="-21985"/>
                  <a:pt x="578358" y="0"/>
                </a:cubicBezTo>
                <a:cubicBezTo>
                  <a:pt x="834372" y="21985"/>
                  <a:pt x="907099" y="-19195"/>
                  <a:pt x="1056132" y="0"/>
                </a:cubicBezTo>
                <a:cubicBezTo>
                  <a:pt x="1205165" y="19195"/>
                  <a:pt x="1612834" y="-24928"/>
                  <a:pt x="1785366" y="0"/>
                </a:cubicBezTo>
                <a:cubicBezTo>
                  <a:pt x="1957898" y="24928"/>
                  <a:pt x="2149044" y="19108"/>
                  <a:pt x="2363724" y="0"/>
                </a:cubicBezTo>
                <a:cubicBezTo>
                  <a:pt x="2578404" y="-19108"/>
                  <a:pt x="2759981" y="-21788"/>
                  <a:pt x="2942082" y="0"/>
                </a:cubicBezTo>
                <a:cubicBezTo>
                  <a:pt x="3124183" y="21788"/>
                  <a:pt x="3482217" y="8836"/>
                  <a:pt x="3671316" y="0"/>
                </a:cubicBezTo>
                <a:cubicBezTo>
                  <a:pt x="3860415" y="-8836"/>
                  <a:pt x="4058665" y="-25048"/>
                  <a:pt x="4199382" y="0"/>
                </a:cubicBezTo>
                <a:cubicBezTo>
                  <a:pt x="4340099" y="25048"/>
                  <a:pt x="4735096" y="-22088"/>
                  <a:pt x="5029200" y="0"/>
                </a:cubicBezTo>
                <a:cubicBezTo>
                  <a:pt x="5028517" y="5414"/>
                  <a:pt x="5028480" y="12510"/>
                  <a:pt x="5029200" y="18288"/>
                </a:cubicBezTo>
                <a:cubicBezTo>
                  <a:pt x="4891577" y="31493"/>
                  <a:pt x="4684146" y="-2509"/>
                  <a:pt x="4501134" y="18288"/>
                </a:cubicBezTo>
                <a:cubicBezTo>
                  <a:pt x="4318122" y="39085"/>
                  <a:pt x="4030703" y="3672"/>
                  <a:pt x="3872484" y="18288"/>
                </a:cubicBezTo>
                <a:cubicBezTo>
                  <a:pt x="3714265" y="32905"/>
                  <a:pt x="3546134" y="7501"/>
                  <a:pt x="3294126" y="18288"/>
                </a:cubicBezTo>
                <a:cubicBezTo>
                  <a:pt x="3042118" y="29075"/>
                  <a:pt x="2912116" y="11153"/>
                  <a:pt x="2564892" y="18288"/>
                </a:cubicBezTo>
                <a:cubicBezTo>
                  <a:pt x="2217668" y="25423"/>
                  <a:pt x="2095118" y="11659"/>
                  <a:pt x="1835658" y="18288"/>
                </a:cubicBezTo>
                <a:cubicBezTo>
                  <a:pt x="1576198" y="24917"/>
                  <a:pt x="1500897" y="19889"/>
                  <a:pt x="1307592" y="18288"/>
                </a:cubicBezTo>
                <a:cubicBezTo>
                  <a:pt x="1114287" y="16687"/>
                  <a:pt x="961527" y="47453"/>
                  <a:pt x="678942" y="18288"/>
                </a:cubicBezTo>
                <a:cubicBezTo>
                  <a:pt x="396357" y="-10877"/>
                  <a:pt x="271066" y="23005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38100" cap="rnd">
            <a:solidFill>
              <a:srgbClr val="FFFFFF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A2E6E1A-B461-F4B3-952C-9D664C97E3E5}"/>
                  </a:ext>
                </a:extLst>
              </p:cNvPr>
              <p:cNvSpPr txBox="1"/>
              <p:nvPr/>
            </p:nvSpPr>
            <p:spPr>
              <a:xfrm>
                <a:off x="274174" y="1081129"/>
                <a:ext cx="10970358" cy="2753831"/>
              </a:xfrm>
              <a:prstGeom prst="rect">
                <a:avLst/>
              </a:prstGeom>
              <a:solidFill>
                <a:srgbClr val="002D61">
                  <a:alpha val="74902"/>
                </a:srgbClr>
              </a:solidFill>
              <a:ln w="22225">
                <a:solidFill>
                  <a:schemeClr val="accent4">
                    <a:lumMod val="75000"/>
                  </a:schemeClr>
                </a:solidFill>
                <a:prstDash val="lgDash"/>
              </a:ln>
            </p:spPr>
            <p:txBody>
              <a:bodyPr wrap="square" rtlCol="0">
                <a:spAutoFit/>
              </a:bodyPr>
              <a:lstStyle/>
              <a:p>
                <a:pPr marL="137160" marR="0" lvl="1" indent="-22860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Given</a:t>
                </a:r>
                <a:r>
                  <a: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 the </a:t>
                </a:r>
                <a:r>
                  <a:rPr kumimoji="0" lang="en-US" sz="24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State of Charges of all batteries </a:t>
                </a:r>
                <a:r>
                  <a: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in a grid </a:t>
                </a:r>
                <a:r>
                  <a:rPr kumimoji="0" lang="en-US" sz="24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at</a:t>
                </a:r>
                <a:r>
                  <a: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 the beginning of a horizon interval 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+mn-cs"/>
                          </a:rPr>
                          <m:t>𝐵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+mn-cs"/>
                          </a:rPr>
                          <m:t>𝑗</m:t>
                        </m:r>
                      </m:sub>
                      <m:sup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+mn-cs"/>
                          </a:rPr>
                          <m:t>0</m:t>
                        </m:r>
                      </m:sup>
                    </m:sSubSup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" panose="02040503050406030204" pitchFamily="18" charset="0"/>
                        <a:cs typeface="+mn-cs"/>
                      </a:rPr>
                      <m:t>, 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" panose="02040503050406030204" pitchFamily="18" charset="0"/>
                        <a:cs typeface="+mn-cs"/>
                      </a:rPr>
                      <m:t>𝑗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" panose="02040503050406030204" pitchFamily="18" charset="0"/>
                        <a:cs typeface="+mn-cs"/>
                      </a:rPr>
                      <m:t>∈ 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ℬ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, 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ℬ</m:t>
                    </m:r>
                  </m:oMath>
                </a14:m>
                <a:r>
                  <a: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Cambria" panose="02040503050406030204" pitchFamily="18" charset="0"/>
                    <a:cs typeface="+mn-cs"/>
                  </a:rPr>
                  <a:t> representing the set of nodes with Batteries</a:t>
                </a: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)</m:t>
                    </m:r>
                  </m:oMath>
                </a14:m>
                <a:r>
                  <a: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, along with predictions for other non-controllable parameter values like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𝐿𝑜𝑎𝑑</m:t>
                        </m:r>
                      </m:sub>
                      <m:sup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</m:t>
                        </m:r>
                      </m:sup>
                    </m:sSubSup>
                    <m:r>
                      <a:rPr kumimoji="0" lang="en-US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 </m:t>
                    </m:r>
                    <m:sSubSup>
                      <m:sSubSup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𝐷𝐸𝑅</m:t>
                        </m:r>
                      </m:sub>
                      <m:sup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</m:t>
                        </m:r>
                      </m:sup>
                    </m:sSubSup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∀ 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𝑡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0, </m:t>
                        </m:r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𝑇</m:t>
                        </m:r>
                      </m:e>
                    </m:d>
                  </m:oMath>
                </a14:m>
                <a:r>
                  <a: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:</a:t>
                </a:r>
              </a:p>
              <a:p>
                <a:pPr marL="137160" marR="0" lvl="1" indent="-22860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endParaRPr>
              </a:p>
              <a:p>
                <a:pPr marL="137160" marR="0" lvl="1" indent="-22860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Solve for Optimal Power Flow </a:t>
                </a:r>
                <a:r>
                  <a: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of the system, with the </a:t>
                </a:r>
                <a:r>
                  <a:rPr kumimoji="0" lang="en-US" sz="24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objective</a:t>
                </a:r>
                <a:r>
                  <a: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 of </a:t>
                </a:r>
                <a:r>
                  <a:rPr kumimoji="0" lang="en-US" sz="24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minimizing line losses across </a:t>
                </a:r>
                <a:r>
                  <a: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the entire</a:t>
                </a:r>
                <a:r>
                  <a:rPr kumimoji="0" lang="en-US" sz="24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 horizon </a:t>
                </a:r>
                <a:r>
                  <a: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of time interval </a:t>
                </a:r>
                <a14:m>
                  <m:oMath xmlns:m="http://schemas.openxmlformats.org/officeDocument/2006/math">
                    <m:r>
                      <a:rPr kumimoji="0" lang="en-US" sz="24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" panose="02040503050406030204" pitchFamily="18" charset="0"/>
                        <a:cs typeface="+mn-cs"/>
                      </a:rPr>
                      <m:t>𝑻</m:t>
                    </m:r>
                  </m:oMath>
                </a14:m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A2E6E1A-B461-F4B3-952C-9D664C97E3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174" y="1081129"/>
                <a:ext cx="10970358" cy="2753831"/>
              </a:xfrm>
              <a:prstGeom prst="rect">
                <a:avLst/>
              </a:prstGeom>
              <a:blipFill>
                <a:blip r:embed="rId4"/>
                <a:stretch>
                  <a:fillRect l="-776" t="-1316" b="-3509"/>
                </a:stretch>
              </a:blipFill>
              <a:ln w="22225">
                <a:solidFill>
                  <a:schemeClr val="accent4">
                    <a:lumMod val="75000"/>
                  </a:schemeClr>
                </a:solidFill>
                <a:prstDash val="lgDash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itle 7">
            <a:extLst>
              <a:ext uri="{FF2B5EF4-FFF2-40B4-BE49-F238E27FC236}">
                <a16:creationId xmlns:a16="http://schemas.microsoft.com/office/drawing/2014/main" id="{AAD60082-899C-94F0-0506-0C909AE14E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3941" y="376879"/>
            <a:ext cx="7992835" cy="551158"/>
          </a:xfrm>
          <a:solidFill>
            <a:schemeClr val="accent2">
              <a:lumMod val="10000"/>
              <a:lumOff val="90000"/>
            </a:schemeClr>
          </a:solidFill>
          <a:ln w="19050">
            <a:solidFill>
              <a:schemeClr val="accent4">
                <a:lumMod val="75000"/>
              </a:schemeClr>
            </a:solidFill>
          </a:ln>
        </p:spPr>
        <p:txBody>
          <a:bodyPr/>
          <a:lstStyle/>
          <a:p>
            <a:pPr algn="ctr"/>
            <a:r>
              <a:rPr lang="en-US">
                <a:solidFill>
                  <a:schemeClr val="bg2"/>
                </a:solidFill>
              </a:rPr>
              <a:t>Problem Statement</a:t>
            </a:r>
          </a:p>
        </p:txBody>
      </p:sp>
    </p:spTree>
    <p:extLst>
      <p:ext uri="{BB962C8B-B14F-4D97-AF65-F5344CB8AC3E}">
        <p14:creationId xmlns:p14="http://schemas.microsoft.com/office/powerpoint/2010/main" val="24052262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3" name="Rectangle 55">
            <a:extLst>
              <a:ext uri="{FF2B5EF4-FFF2-40B4-BE49-F238E27FC236}">
                <a16:creationId xmlns:a16="http://schemas.microsoft.com/office/drawing/2014/main" id="{7B831B6F-405A-4B47-B9BB-5CA88F2858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49" name="Graphic 6" descr="Battery Charging">
            <a:extLst>
              <a:ext uri="{FF2B5EF4-FFF2-40B4-BE49-F238E27FC236}">
                <a16:creationId xmlns:a16="http://schemas.microsoft.com/office/drawing/2014/main" id="{B4544680-A363-7308-FFE8-9D93D34213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9619" y="-153092"/>
            <a:ext cx="1455698" cy="1455698"/>
          </a:xfrm>
          <a:prstGeom prst="rect">
            <a:avLst/>
          </a:prstGeom>
        </p:spPr>
      </p:pic>
      <p:sp>
        <p:nvSpPr>
          <p:cNvPr id="84" name="Freeform: Shape 57">
            <a:extLst>
              <a:ext uri="{FF2B5EF4-FFF2-40B4-BE49-F238E27FC236}">
                <a16:creationId xmlns:a16="http://schemas.microsoft.com/office/drawing/2014/main" id="{15109354-9C5D-4F8C-B0E6-D1043C7BF2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9992" y="0"/>
            <a:ext cx="7562008" cy="6858000"/>
          </a:xfrm>
          <a:custGeom>
            <a:avLst/>
            <a:gdLst>
              <a:gd name="connsiteX0" fmla="*/ 7529613 w 7529613"/>
              <a:gd name="connsiteY0" fmla="*/ 0 h 6858000"/>
              <a:gd name="connsiteX1" fmla="*/ 1222331 w 7529613"/>
              <a:gd name="connsiteY1" fmla="*/ 0 h 6858000"/>
              <a:gd name="connsiteX2" fmla="*/ 1126483 w 7529613"/>
              <a:gd name="connsiteY2" fmla="*/ 148742 h 6858000"/>
              <a:gd name="connsiteX3" fmla="*/ 767554 w 7529613"/>
              <a:gd name="connsiteY3" fmla="*/ 819975 h 6858000"/>
              <a:gd name="connsiteX4" fmla="*/ 742103 w 7529613"/>
              <a:gd name="connsiteY4" fmla="*/ 854514 h 6858000"/>
              <a:gd name="connsiteX5" fmla="*/ 785881 w 7529613"/>
              <a:gd name="connsiteY5" fmla="*/ 750263 h 6858000"/>
              <a:gd name="connsiteX6" fmla="*/ 978978 w 7529613"/>
              <a:gd name="connsiteY6" fmla="*/ 331786 h 6858000"/>
              <a:gd name="connsiteX7" fmla="*/ 1155717 w 7529613"/>
              <a:gd name="connsiteY7" fmla="*/ 0 h 6858000"/>
              <a:gd name="connsiteX8" fmla="*/ 1098249 w 7529613"/>
              <a:gd name="connsiteY8" fmla="*/ 0 h 6858000"/>
              <a:gd name="connsiteX9" fmla="*/ 991458 w 7529613"/>
              <a:gd name="connsiteY9" fmla="*/ 196614 h 6858000"/>
              <a:gd name="connsiteX10" fmla="*/ 493941 w 7529613"/>
              <a:gd name="connsiteY10" fmla="*/ 1371196 h 6858000"/>
              <a:gd name="connsiteX11" fmla="*/ 46485 w 7529613"/>
              <a:gd name="connsiteY11" fmla="*/ 3331516 h 6858000"/>
              <a:gd name="connsiteX12" fmla="*/ 12252 w 7529613"/>
              <a:gd name="connsiteY12" fmla="*/ 4357388 h 6858000"/>
              <a:gd name="connsiteX13" fmla="*/ 170821 w 7529613"/>
              <a:gd name="connsiteY13" fmla="*/ 5552906 h 6858000"/>
              <a:gd name="connsiteX14" fmla="*/ 537265 w 7529613"/>
              <a:gd name="connsiteY14" fmla="*/ 6828295 h 6858000"/>
              <a:gd name="connsiteX15" fmla="*/ 549692 w 7529613"/>
              <a:gd name="connsiteY15" fmla="*/ 6858000 h 6858000"/>
              <a:gd name="connsiteX16" fmla="*/ 602234 w 7529613"/>
              <a:gd name="connsiteY16" fmla="*/ 6858000 h 6858000"/>
              <a:gd name="connsiteX17" fmla="*/ 595414 w 7529613"/>
              <a:gd name="connsiteY17" fmla="*/ 6841549 h 6858000"/>
              <a:gd name="connsiteX18" fmla="*/ 364260 w 7529613"/>
              <a:gd name="connsiteY18" fmla="*/ 6142729 h 6858000"/>
              <a:gd name="connsiteX19" fmla="*/ 213071 w 7529613"/>
              <a:gd name="connsiteY19" fmla="*/ 5513923 h 6858000"/>
              <a:gd name="connsiteX20" fmla="*/ 211290 w 7529613"/>
              <a:gd name="connsiteY20" fmla="*/ 5480401 h 6858000"/>
              <a:gd name="connsiteX21" fmla="*/ 311446 w 7529613"/>
              <a:gd name="connsiteY21" fmla="*/ 5830359 h 6858000"/>
              <a:gd name="connsiteX22" fmla="*/ 622963 w 7529613"/>
              <a:gd name="connsiteY22" fmla="*/ 6670527 h 6858000"/>
              <a:gd name="connsiteX23" fmla="*/ 710464 w 7529613"/>
              <a:gd name="connsiteY23" fmla="*/ 6858000 h 6858000"/>
              <a:gd name="connsiteX24" fmla="*/ 7529613 w 7529613"/>
              <a:gd name="connsiteY2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7529613" h="6858000">
                <a:moveTo>
                  <a:pt x="7529613" y="0"/>
                </a:moveTo>
                <a:lnTo>
                  <a:pt x="1222331" y="0"/>
                </a:lnTo>
                <a:lnTo>
                  <a:pt x="1126483" y="148742"/>
                </a:lnTo>
                <a:cubicBezTo>
                  <a:pt x="995323" y="365513"/>
                  <a:pt x="876174" y="589569"/>
                  <a:pt x="767554" y="819975"/>
                </a:cubicBezTo>
                <a:cubicBezTo>
                  <a:pt x="762210" y="833492"/>
                  <a:pt x="753441" y="845393"/>
                  <a:pt x="742103" y="854514"/>
                </a:cubicBezTo>
                <a:cubicBezTo>
                  <a:pt x="756737" y="819849"/>
                  <a:pt x="770991" y="784928"/>
                  <a:pt x="785881" y="750263"/>
                </a:cubicBezTo>
                <a:cubicBezTo>
                  <a:pt x="846713" y="608712"/>
                  <a:pt x="910948" y="469145"/>
                  <a:pt x="978978" y="331786"/>
                </a:cubicBezTo>
                <a:lnTo>
                  <a:pt x="1155717" y="0"/>
                </a:lnTo>
                <a:lnTo>
                  <a:pt x="1098249" y="0"/>
                </a:lnTo>
                <a:lnTo>
                  <a:pt x="991458" y="196614"/>
                </a:lnTo>
                <a:cubicBezTo>
                  <a:pt x="797017" y="573253"/>
                  <a:pt x="633548" y="966066"/>
                  <a:pt x="493941" y="1371196"/>
                </a:cubicBezTo>
                <a:cubicBezTo>
                  <a:pt x="276630" y="2007265"/>
                  <a:pt x="126659" y="2664286"/>
                  <a:pt x="46485" y="3331516"/>
                </a:cubicBezTo>
                <a:cubicBezTo>
                  <a:pt x="4488" y="3672965"/>
                  <a:pt x="-14219" y="4013908"/>
                  <a:pt x="12252" y="4357388"/>
                </a:cubicBezTo>
                <a:cubicBezTo>
                  <a:pt x="43558" y="4758899"/>
                  <a:pt x="90773" y="5157998"/>
                  <a:pt x="170821" y="5552906"/>
                </a:cubicBezTo>
                <a:cubicBezTo>
                  <a:pt x="259109" y="5988893"/>
                  <a:pt x="378967" y="6414594"/>
                  <a:pt x="537265" y="6828295"/>
                </a:cubicBezTo>
                <a:lnTo>
                  <a:pt x="549692" y="6858000"/>
                </a:lnTo>
                <a:lnTo>
                  <a:pt x="602234" y="6858000"/>
                </a:lnTo>
                <a:lnTo>
                  <a:pt x="595414" y="6841549"/>
                </a:lnTo>
                <a:cubicBezTo>
                  <a:pt x="507884" y="6614016"/>
                  <a:pt x="431296" y="6380817"/>
                  <a:pt x="364260" y="6142729"/>
                </a:cubicBezTo>
                <a:cubicBezTo>
                  <a:pt x="305974" y="5935370"/>
                  <a:pt x="262958" y="5723695"/>
                  <a:pt x="213071" y="5513923"/>
                </a:cubicBezTo>
                <a:cubicBezTo>
                  <a:pt x="211892" y="5502788"/>
                  <a:pt x="211299" y="5491601"/>
                  <a:pt x="211290" y="5480401"/>
                </a:cubicBezTo>
                <a:cubicBezTo>
                  <a:pt x="247814" y="5607635"/>
                  <a:pt x="276958" y="5719759"/>
                  <a:pt x="311446" y="5830359"/>
                </a:cubicBezTo>
                <a:cubicBezTo>
                  <a:pt x="401357" y="6118381"/>
                  <a:pt x="505060" y="6398531"/>
                  <a:pt x="622963" y="6670527"/>
                </a:cubicBezTo>
                <a:lnTo>
                  <a:pt x="710464" y="6858000"/>
                </a:lnTo>
                <a:lnTo>
                  <a:pt x="7529613" y="6858000"/>
                </a:lnTo>
                <a:close/>
              </a:path>
            </a:pathLst>
          </a:custGeom>
          <a:solidFill>
            <a:schemeClr val="accent2"/>
          </a:solidFill>
          <a:ln w="685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85" name="sketch line">
            <a:extLst>
              <a:ext uri="{FF2B5EF4-FFF2-40B4-BE49-F238E27FC236}">
                <a16:creationId xmlns:a16="http://schemas.microsoft.com/office/drawing/2014/main" id="{49B530FE-A87D-41A0-A920-ADC6539EA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59353" y="2560829"/>
            <a:ext cx="5029200" cy="18288"/>
          </a:xfrm>
          <a:custGeom>
            <a:avLst/>
            <a:gdLst>
              <a:gd name="connsiteX0" fmla="*/ 0 w 5029200"/>
              <a:gd name="connsiteY0" fmla="*/ 0 h 18288"/>
              <a:gd name="connsiteX1" fmla="*/ 528066 w 5029200"/>
              <a:gd name="connsiteY1" fmla="*/ 0 h 18288"/>
              <a:gd name="connsiteX2" fmla="*/ 1207008 w 5029200"/>
              <a:gd name="connsiteY2" fmla="*/ 0 h 18288"/>
              <a:gd name="connsiteX3" fmla="*/ 1785366 w 5029200"/>
              <a:gd name="connsiteY3" fmla="*/ 0 h 18288"/>
              <a:gd name="connsiteX4" fmla="*/ 2313432 w 5029200"/>
              <a:gd name="connsiteY4" fmla="*/ 0 h 18288"/>
              <a:gd name="connsiteX5" fmla="*/ 2992374 w 5029200"/>
              <a:gd name="connsiteY5" fmla="*/ 0 h 18288"/>
              <a:gd name="connsiteX6" fmla="*/ 3621024 w 5029200"/>
              <a:gd name="connsiteY6" fmla="*/ 0 h 18288"/>
              <a:gd name="connsiteX7" fmla="*/ 4249674 w 5029200"/>
              <a:gd name="connsiteY7" fmla="*/ 0 h 18288"/>
              <a:gd name="connsiteX8" fmla="*/ 5029200 w 5029200"/>
              <a:gd name="connsiteY8" fmla="*/ 0 h 18288"/>
              <a:gd name="connsiteX9" fmla="*/ 5029200 w 5029200"/>
              <a:gd name="connsiteY9" fmla="*/ 18288 h 18288"/>
              <a:gd name="connsiteX10" fmla="*/ 4501134 w 5029200"/>
              <a:gd name="connsiteY10" fmla="*/ 18288 h 18288"/>
              <a:gd name="connsiteX11" fmla="*/ 4023360 w 5029200"/>
              <a:gd name="connsiteY11" fmla="*/ 18288 h 18288"/>
              <a:gd name="connsiteX12" fmla="*/ 3344418 w 5029200"/>
              <a:gd name="connsiteY12" fmla="*/ 18288 h 18288"/>
              <a:gd name="connsiteX13" fmla="*/ 2816352 w 5029200"/>
              <a:gd name="connsiteY13" fmla="*/ 18288 h 18288"/>
              <a:gd name="connsiteX14" fmla="*/ 2137410 w 5029200"/>
              <a:gd name="connsiteY14" fmla="*/ 18288 h 18288"/>
              <a:gd name="connsiteX15" fmla="*/ 1408176 w 5029200"/>
              <a:gd name="connsiteY15" fmla="*/ 18288 h 18288"/>
              <a:gd name="connsiteX16" fmla="*/ 829818 w 5029200"/>
              <a:gd name="connsiteY16" fmla="*/ 18288 h 18288"/>
              <a:gd name="connsiteX17" fmla="*/ 0 w 5029200"/>
              <a:gd name="connsiteY17" fmla="*/ 18288 h 18288"/>
              <a:gd name="connsiteX18" fmla="*/ 0 w 5029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029200" h="18288" fill="none" extrusionOk="0">
                <a:moveTo>
                  <a:pt x="0" y="0"/>
                </a:moveTo>
                <a:cubicBezTo>
                  <a:pt x="142937" y="1696"/>
                  <a:pt x="371859" y="12840"/>
                  <a:pt x="528066" y="0"/>
                </a:cubicBezTo>
                <a:cubicBezTo>
                  <a:pt x="684273" y="-12840"/>
                  <a:pt x="928949" y="-5725"/>
                  <a:pt x="1207008" y="0"/>
                </a:cubicBezTo>
                <a:cubicBezTo>
                  <a:pt x="1485067" y="5725"/>
                  <a:pt x="1562886" y="-21331"/>
                  <a:pt x="1785366" y="0"/>
                </a:cubicBezTo>
                <a:cubicBezTo>
                  <a:pt x="2007846" y="21331"/>
                  <a:pt x="2056226" y="25221"/>
                  <a:pt x="2313432" y="0"/>
                </a:cubicBezTo>
                <a:cubicBezTo>
                  <a:pt x="2570638" y="-25221"/>
                  <a:pt x="2732455" y="16294"/>
                  <a:pt x="2992374" y="0"/>
                </a:cubicBezTo>
                <a:cubicBezTo>
                  <a:pt x="3252293" y="-16294"/>
                  <a:pt x="3319267" y="-29774"/>
                  <a:pt x="3621024" y="0"/>
                </a:cubicBezTo>
                <a:cubicBezTo>
                  <a:pt x="3922781" y="29774"/>
                  <a:pt x="3998107" y="-1004"/>
                  <a:pt x="4249674" y="0"/>
                </a:cubicBezTo>
                <a:cubicBezTo>
                  <a:pt x="4501241" y="1004"/>
                  <a:pt x="4792523" y="-4510"/>
                  <a:pt x="5029200" y="0"/>
                </a:cubicBezTo>
                <a:cubicBezTo>
                  <a:pt x="5029730" y="6954"/>
                  <a:pt x="5029934" y="12839"/>
                  <a:pt x="5029200" y="18288"/>
                </a:cubicBezTo>
                <a:cubicBezTo>
                  <a:pt x="4805432" y="23154"/>
                  <a:pt x="4715801" y="17034"/>
                  <a:pt x="4501134" y="18288"/>
                </a:cubicBezTo>
                <a:cubicBezTo>
                  <a:pt x="4286467" y="19542"/>
                  <a:pt x="4193719" y="41701"/>
                  <a:pt x="4023360" y="18288"/>
                </a:cubicBezTo>
                <a:cubicBezTo>
                  <a:pt x="3853001" y="-5125"/>
                  <a:pt x="3676466" y="16909"/>
                  <a:pt x="3344418" y="18288"/>
                </a:cubicBezTo>
                <a:cubicBezTo>
                  <a:pt x="3012370" y="19667"/>
                  <a:pt x="2945824" y="14410"/>
                  <a:pt x="2816352" y="18288"/>
                </a:cubicBezTo>
                <a:cubicBezTo>
                  <a:pt x="2686880" y="22166"/>
                  <a:pt x="2438351" y="13507"/>
                  <a:pt x="2137410" y="18288"/>
                </a:cubicBezTo>
                <a:cubicBezTo>
                  <a:pt x="1836469" y="23069"/>
                  <a:pt x="1581391" y="46111"/>
                  <a:pt x="1408176" y="18288"/>
                </a:cubicBezTo>
                <a:cubicBezTo>
                  <a:pt x="1234961" y="-9535"/>
                  <a:pt x="1040489" y="-7495"/>
                  <a:pt x="829818" y="18288"/>
                </a:cubicBezTo>
                <a:cubicBezTo>
                  <a:pt x="619147" y="44071"/>
                  <a:pt x="238626" y="37568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029200" h="18288" stroke="0" extrusionOk="0">
                <a:moveTo>
                  <a:pt x="0" y="0"/>
                </a:moveTo>
                <a:cubicBezTo>
                  <a:pt x="165412" y="-21137"/>
                  <a:pt x="322344" y="-21985"/>
                  <a:pt x="578358" y="0"/>
                </a:cubicBezTo>
                <a:cubicBezTo>
                  <a:pt x="834372" y="21985"/>
                  <a:pt x="907099" y="-19195"/>
                  <a:pt x="1056132" y="0"/>
                </a:cubicBezTo>
                <a:cubicBezTo>
                  <a:pt x="1205165" y="19195"/>
                  <a:pt x="1612834" y="-24928"/>
                  <a:pt x="1785366" y="0"/>
                </a:cubicBezTo>
                <a:cubicBezTo>
                  <a:pt x="1957898" y="24928"/>
                  <a:pt x="2149044" y="19108"/>
                  <a:pt x="2363724" y="0"/>
                </a:cubicBezTo>
                <a:cubicBezTo>
                  <a:pt x="2578404" y="-19108"/>
                  <a:pt x="2759981" y="-21788"/>
                  <a:pt x="2942082" y="0"/>
                </a:cubicBezTo>
                <a:cubicBezTo>
                  <a:pt x="3124183" y="21788"/>
                  <a:pt x="3482217" y="8836"/>
                  <a:pt x="3671316" y="0"/>
                </a:cubicBezTo>
                <a:cubicBezTo>
                  <a:pt x="3860415" y="-8836"/>
                  <a:pt x="4058665" y="-25048"/>
                  <a:pt x="4199382" y="0"/>
                </a:cubicBezTo>
                <a:cubicBezTo>
                  <a:pt x="4340099" y="25048"/>
                  <a:pt x="4735096" y="-22088"/>
                  <a:pt x="5029200" y="0"/>
                </a:cubicBezTo>
                <a:cubicBezTo>
                  <a:pt x="5028517" y="5414"/>
                  <a:pt x="5028480" y="12510"/>
                  <a:pt x="5029200" y="18288"/>
                </a:cubicBezTo>
                <a:cubicBezTo>
                  <a:pt x="4891577" y="31493"/>
                  <a:pt x="4684146" y="-2509"/>
                  <a:pt x="4501134" y="18288"/>
                </a:cubicBezTo>
                <a:cubicBezTo>
                  <a:pt x="4318122" y="39085"/>
                  <a:pt x="4030703" y="3672"/>
                  <a:pt x="3872484" y="18288"/>
                </a:cubicBezTo>
                <a:cubicBezTo>
                  <a:pt x="3714265" y="32905"/>
                  <a:pt x="3546134" y="7501"/>
                  <a:pt x="3294126" y="18288"/>
                </a:cubicBezTo>
                <a:cubicBezTo>
                  <a:pt x="3042118" y="29075"/>
                  <a:pt x="2912116" y="11153"/>
                  <a:pt x="2564892" y="18288"/>
                </a:cubicBezTo>
                <a:cubicBezTo>
                  <a:pt x="2217668" y="25423"/>
                  <a:pt x="2095118" y="11659"/>
                  <a:pt x="1835658" y="18288"/>
                </a:cubicBezTo>
                <a:cubicBezTo>
                  <a:pt x="1576198" y="24917"/>
                  <a:pt x="1500897" y="19889"/>
                  <a:pt x="1307592" y="18288"/>
                </a:cubicBezTo>
                <a:cubicBezTo>
                  <a:pt x="1114287" y="16687"/>
                  <a:pt x="961527" y="47453"/>
                  <a:pt x="678942" y="18288"/>
                </a:cubicBezTo>
                <a:cubicBezTo>
                  <a:pt x="396357" y="-10877"/>
                  <a:pt x="271066" y="23005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38100" cap="rnd">
            <a:solidFill>
              <a:srgbClr val="FFFFFF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A2E6E1A-B461-F4B3-952C-9D664C97E3E5}"/>
                  </a:ext>
                </a:extLst>
              </p:cNvPr>
              <p:cNvSpPr txBox="1"/>
              <p:nvPr/>
            </p:nvSpPr>
            <p:spPr>
              <a:xfrm>
                <a:off x="274174" y="1081129"/>
                <a:ext cx="10970358" cy="4906343"/>
              </a:xfrm>
              <a:prstGeom prst="rect">
                <a:avLst/>
              </a:prstGeom>
              <a:solidFill>
                <a:srgbClr val="002D61">
                  <a:alpha val="74902"/>
                </a:srgbClr>
              </a:solidFill>
              <a:ln w="22225">
                <a:solidFill>
                  <a:schemeClr val="accent4">
                    <a:lumMod val="75000"/>
                  </a:schemeClr>
                </a:solidFill>
                <a:prstDash val="lgDash"/>
              </a:ln>
            </p:spPr>
            <p:txBody>
              <a:bodyPr wrap="square" rtlCol="0">
                <a:spAutoFit/>
              </a:bodyPr>
              <a:lstStyle/>
              <a:p>
                <a:pPr marL="137160" marR="0" lvl="1" indent="-22860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Given</a:t>
                </a:r>
                <a:r>
                  <a: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 the </a:t>
                </a:r>
                <a:r>
                  <a:rPr kumimoji="0" lang="en-US" sz="24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State of Charges of all batteries </a:t>
                </a:r>
                <a:r>
                  <a: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in a grid </a:t>
                </a:r>
                <a:r>
                  <a:rPr kumimoji="0" lang="en-US" sz="24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at</a:t>
                </a:r>
                <a:r>
                  <a: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 the beginning of a horizon interval 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+mn-cs"/>
                          </a:rPr>
                          <m:t>𝐵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+mn-cs"/>
                          </a:rPr>
                          <m:t>𝑗</m:t>
                        </m:r>
                      </m:sub>
                      <m:sup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+mn-cs"/>
                          </a:rPr>
                          <m:t>0</m:t>
                        </m:r>
                      </m:sup>
                    </m:sSubSup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" panose="02040503050406030204" pitchFamily="18" charset="0"/>
                        <a:cs typeface="+mn-cs"/>
                      </a:rPr>
                      <m:t>, 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" panose="02040503050406030204" pitchFamily="18" charset="0"/>
                        <a:cs typeface="+mn-cs"/>
                      </a:rPr>
                      <m:t>𝑗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" panose="02040503050406030204" pitchFamily="18" charset="0"/>
                        <a:cs typeface="+mn-cs"/>
                      </a:rPr>
                      <m:t>∈ 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ℬ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, 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ℬ</m:t>
                    </m:r>
                  </m:oMath>
                </a14:m>
                <a:r>
                  <a: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Cambria" panose="02040503050406030204" pitchFamily="18" charset="0"/>
                    <a:cs typeface="+mn-cs"/>
                  </a:rPr>
                  <a:t> representing the set of nodes with Batteries</a:t>
                </a: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)</m:t>
                    </m:r>
                  </m:oMath>
                </a14:m>
                <a:r>
                  <a: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, along with other non-controllable parameter values like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𝐿𝑜𝑎𝑑</m:t>
                        </m:r>
                      </m:sub>
                    </m:sSub>
                    <m:r>
                      <a:rPr kumimoji="0" lang="en-US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 </m:t>
                    </m:r>
                    <m:sSub>
                      <m:sSubPr>
                        <m:ctrlP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𝐷𝐸𝑅</m:t>
                        </m:r>
                      </m:sub>
                    </m:sSub>
                  </m:oMath>
                </a14:m>
                <a:r>
                  <a: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:</a:t>
                </a:r>
              </a:p>
              <a:p>
                <a:pPr marL="137160" marR="0" lvl="1" indent="-22860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endParaRPr>
              </a:p>
              <a:p>
                <a:pPr marL="137160" marR="0" lvl="1" indent="-22860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Solve for Optimal Power Flow </a:t>
                </a:r>
                <a:r>
                  <a: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of the system, with the </a:t>
                </a:r>
                <a:r>
                  <a:rPr kumimoji="0" lang="en-US" sz="24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objective</a:t>
                </a:r>
                <a:r>
                  <a: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 of </a:t>
                </a:r>
                <a:r>
                  <a:rPr kumimoji="0" lang="en-US" sz="24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minimizing line losses across </a:t>
                </a:r>
                <a:r>
                  <a: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the entire</a:t>
                </a:r>
                <a:r>
                  <a:rPr kumimoji="0" lang="en-US" sz="24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 horizon </a:t>
                </a:r>
                <a:r>
                  <a: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of time interval </a:t>
                </a:r>
                <a14:m>
                  <m:oMath xmlns:m="http://schemas.openxmlformats.org/officeDocument/2006/math">
                    <m:r>
                      <a:rPr kumimoji="0" lang="en-US" sz="24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" panose="02040503050406030204" pitchFamily="18" charset="0"/>
                        <a:cs typeface="+mn-cs"/>
                      </a:rPr>
                      <m:t>𝑻</m:t>
                    </m:r>
                  </m:oMath>
                </a14:m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endParaRPr>
              </a:p>
              <a:p>
                <a:pPr marL="137160" marR="0" lvl="1" indent="-22860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endParaRPr>
              </a:p>
              <a:p>
                <a:pPr marL="137160" marR="0" lvl="1" indent="-22860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while </a:t>
                </a:r>
                <a:r>
                  <a:rPr kumimoji="0" lang="en-US" sz="20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making sure that</a:t>
                </a:r>
                <a: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:</a:t>
                </a:r>
              </a:p>
              <a:p>
                <a:pPr marL="137160" marR="0" lvl="1" indent="-22860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1.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𝐵</m:t>
                        </m:r>
                      </m:e>
                      <m:sub>
                        <m: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</m:t>
                        </m:r>
                      </m:sub>
                    </m:sSub>
                  </m:oMath>
                </a14:m>
                <a: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 (the </a:t>
                </a:r>
                <a:r>
                  <a:rPr kumimoji="0" lang="en-US" sz="20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SOC of the battery </a:t>
                </a:r>
                <a: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at every point of the simulation) </a:t>
                </a:r>
                <a:r>
                  <a:rPr kumimoji="0" lang="en-US" sz="20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stays in permissible limits</a:t>
                </a:r>
              </a:p>
              <a:p>
                <a:pPr marL="137160" marR="0" lvl="1" indent="-22860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2. The OPF Solution is physically consistent. For no node containing a battery, is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𝑑</m:t>
                        </m:r>
                      </m:sub>
                      <m:sup>
                        <m: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</m:t>
                        </m:r>
                      </m:sup>
                    </m:sSubSup>
                    <m:r>
                      <a:rPr kumimoji="0" lang="en-US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. </m:t>
                    </m:r>
                    <m:sSubSup>
                      <m:sSubSupPr>
                        <m:ctrlP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𝑐</m:t>
                        </m:r>
                      </m:sub>
                      <m:sup>
                        <m: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</m:t>
                        </m:r>
                      </m:sup>
                    </m:sSubSup>
                    <m:r>
                      <a:rPr kumimoji="0" lang="en-US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≠0</m:t>
                    </m:r>
                  </m:oMath>
                </a14:m>
                <a: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. In other words, make sure that </a:t>
                </a:r>
                <a: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highlight>
                      <a:srgbClr val="008000"/>
                    </a:highlight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Complementarity of Discharging and Charging</a:t>
                </a:r>
                <a: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 is </a:t>
                </a:r>
                <a: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ensured</a:t>
                </a:r>
                <a: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. Alternatively, </a:t>
                </a:r>
                <a: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highlight>
                      <a:srgbClr val="800000"/>
                    </a:highlight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Simultaneous Charging and Discharging (SCD)</a:t>
                </a:r>
                <a: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 is </a:t>
                </a:r>
                <a: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avoided</a:t>
                </a:r>
                <a: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.</a:t>
                </a:r>
              </a:p>
              <a:p>
                <a:pPr marL="137160" marR="0" lvl="1" indent="-22860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3. Other usual OPF physical constraints are also satisfied.</a:t>
                </a:r>
              </a:p>
              <a:p>
                <a:pPr marL="137160" marR="0" lvl="1" indent="-22860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4. Terminal SOC is same as initial.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A2E6E1A-B461-F4B3-952C-9D664C97E3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174" y="1081129"/>
                <a:ext cx="10970358" cy="4906343"/>
              </a:xfrm>
              <a:prstGeom prst="rect">
                <a:avLst/>
              </a:prstGeom>
              <a:blipFill>
                <a:blip r:embed="rId4"/>
                <a:stretch>
                  <a:fillRect l="-776" t="-742" b="-989"/>
                </a:stretch>
              </a:blipFill>
              <a:ln w="22225">
                <a:solidFill>
                  <a:schemeClr val="accent4">
                    <a:lumMod val="75000"/>
                  </a:schemeClr>
                </a:solidFill>
                <a:prstDash val="lgDash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itle 7">
            <a:extLst>
              <a:ext uri="{FF2B5EF4-FFF2-40B4-BE49-F238E27FC236}">
                <a16:creationId xmlns:a16="http://schemas.microsoft.com/office/drawing/2014/main" id="{AAD60082-899C-94F0-0506-0C909AE14E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3941" y="376879"/>
            <a:ext cx="7992835" cy="551158"/>
          </a:xfrm>
          <a:solidFill>
            <a:schemeClr val="accent2">
              <a:lumMod val="10000"/>
              <a:lumOff val="90000"/>
            </a:schemeClr>
          </a:solidFill>
          <a:ln w="19050">
            <a:solidFill>
              <a:schemeClr val="accent4">
                <a:lumMod val="75000"/>
              </a:schemeClr>
            </a:solidFill>
          </a:ln>
        </p:spPr>
        <p:txBody>
          <a:bodyPr/>
          <a:lstStyle/>
          <a:p>
            <a:pPr algn="ctr"/>
            <a:r>
              <a:rPr lang="en-US">
                <a:solidFill>
                  <a:schemeClr val="bg2"/>
                </a:solidFill>
              </a:rPr>
              <a:t>Problem Statement</a:t>
            </a:r>
          </a:p>
        </p:txBody>
      </p:sp>
    </p:spTree>
    <p:extLst>
      <p:ext uri="{BB962C8B-B14F-4D97-AF65-F5344CB8AC3E}">
        <p14:creationId xmlns:p14="http://schemas.microsoft.com/office/powerpoint/2010/main" val="42124667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C9094E-A462-4868-E7DB-78E440507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Simulation Parameters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B9EFAB8-9A91-C655-9CD8-0AE3441761A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02579" y="319088"/>
                <a:ext cx="7202587" cy="6114369"/>
              </a:xfrm>
              <a:solidFill>
                <a:schemeClr val="accent6">
                  <a:alpha val="5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91440" tIns="45720" rIns="91440" bIns="45720" rtlCol="0" anchor="ctr">
                <a:noAutofit/>
              </a:bodyPr>
              <a:lstStyle/>
              <a:p>
                <a:pPr marL="0" indent="0">
                  <a:buNone/>
                </a:pPr>
                <a:r>
                  <a:rPr lang="en-US" sz="2800" b="1" dirty="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Objective</a:t>
                </a:r>
                <a:r>
                  <a:rPr lang="en-US" sz="2800" dirty="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: Minimize Line Losses </a:t>
                </a:r>
              </a:p>
              <a:p>
                <a:pPr marL="0" indent="0">
                  <a:buNone/>
                </a:pPr>
                <a:r>
                  <a:rPr lang="en-US" sz="2800" b="1" dirty="0">
                    <a:solidFill>
                      <a:srgbClr val="9558B2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System</a:t>
                </a:r>
                <a:r>
                  <a:rPr lang="en-US" sz="2800" dirty="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: IEEE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123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Node System</a:t>
                </a:r>
              </a:p>
              <a:p>
                <a:pPr marL="0" indent="0">
                  <a:buNone/>
                </a:pPr>
                <a:r>
                  <a:rPr lang="en-US" sz="2800" b="1" dirty="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Phase</a:t>
                </a:r>
                <a:r>
                  <a:rPr lang="en-US" sz="2800" dirty="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: Balanced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</m:oMath>
                </a14:m>
                <a:endParaRPr lang="en-US" sz="2800" dirty="0">
                  <a:solidFill>
                    <a:schemeClr val="tx1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sz="2800" b="1" dirty="0">
                    <a:solidFill>
                      <a:srgbClr val="9558B2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Supply</a:t>
                </a:r>
                <a:r>
                  <a:rPr lang="en-US" sz="2800" b="1" dirty="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: </a:t>
                </a:r>
                <a:r>
                  <a:rPr lang="en-US" sz="2800" dirty="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DERs and Batteries at select </a:t>
                </a:r>
                <a:r>
                  <a:rPr lang="en-US" sz="900" dirty="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(about </a:t>
                </a:r>
                <a14:m>
                  <m:oMath xmlns:m="http://schemas.openxmlformats.org/officeDocument/2006/math">
                    <m:r>
                      <a:rPr lang="en-US" sz="9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50%</m:t>
                    </m:r>
                  </m:oMath>
                </a14:m>
                <a:r>
                  <a:rPr lang="en-US" sz="900" dirty="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of total) </a:t>
                </a:r>
                <a:r>
                  <a:rPr lang="en-US" sz="2800" dirty="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nodes. Substation.</a:t>
                </a:r>
              </a:p>
              <a:p>
                <a:pPr marL="0" indent="0">
                  <a:buNone/>
                </a:pPr>
                <a:r>
                  <a:rPr lang="en-US" sz="2800" b="1" dirty="0">
                    <a:solidFill>
                      <a:srgbClr val="9558B2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Demand</a:t>
                </a:r>
                <a:r>
                  <a:rPr lang="en-US" sz="2800" dirty="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: Flat line </a:t>
                </a:r>
                <a:r>
                  <a:rPr lang="en-US" sz="1200" i="1" dirty="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(will be made varying each time-step in future simulations)</a:t>
                </a:r>
              </a:p>
              <a:p>
                <a:pPr marL="0" indent="0">
                  <a:buNone/>
                </a:pPr>
                <a:r>
                  <a:rPr lang="en-US" sz="2800" b="1" dirty="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Control: </a:t>
                </a:r>
                <a:r>
                  <a:rPr lang="en-US" sz="2800" dirty="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Inverter Reactive Power Control for DERs and Batteries. Battery Charging/Discharging.</a:t>
                </a:r>
                <a:endParaRPr lang="en-US" sz="2800" b="1" dirty="0">
                  <a:solidFill>
                    <a:schemeClr val="tx1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sz="2800" b="1" dirty="0">
                    <a:solidFill>
                      <a:srgbClr val="9558B2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Number of discrete time-steps</a:t>
                </a:r>
                <a:r>
                  <a:rPr lang="en-US" sz="2800" b="1" dirty="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T</m:t>
                    </m:r>
                    <m:r>
                      <a:rPr lang="en-US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8</m:t>
                    </m:r>
                  </m:oMath>
                </a14:m>
                <a:endParaRPr lang="en-US" sz="2800" b="0" dirty="0">
                  <a:solidFill>
                    <a:schemeClr val="tx1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sz="2800" b="1" dirty="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Duration</a:t>
                </a:r>
                <a:r>
                  <a:rPr lang="en-US" sz="2800" dirty="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en-US" sz="2800" b="1" dirty="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per time-step: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=1 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B9EFAB8-9A91-C655-9CD8-0AE3441761A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02579" y="319088"/>
                <a:ext cx="7202587" cy="6114369"/>
              </a:xfrm>
              <a:blipFill>
                <a:blip r:embed="rId2"/>
                <a:stretch>
                  <a:fillRect l="-1691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613493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C1A1C5D3-C053-4EE9-BE1A-419B6E27C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rgbClr val="E1E1E1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C9094E-A462-4868-E7DB-78E440507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1" y="310343"/>
            <a:ext cx="7985759" cy="86882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Optimization Formulation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FE6C517-2645-3EDC-A4C5-C467913973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15738" y="1263807"/>
            <a:ext cx="6960524" cy="598516"/>
          </a:xfr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marL="0" indent="0" algn="ctr">
              <a:spcBef>
                <a:spcPts val="1000"/>
              </a:spcBef>
              <a:buNone/>
            </a:pPr>
            <a:r>
              <a:rPr lang="en-US" sz="2000" kern="1200">
                <a:latin typeface="+mn-lt"/>
                <a:ea typeface="+mn-ea"/>
                <a:cs typeface="+mn-cs"/>
              </a:rPr>
              <a:t>(Integer-Constraint Relaxed) Non-linear Optimization Problem: BFM Constraints with Battery  and DER decision variables.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EBB7CB-A12D-199F-0421-D6B8729319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3980" y="3232733"/>
            <a:ext cx="6389736" cy="3456122"/>
          </a:xfrm>
          <a:custGeom>
            <a:avLst/>
            <a:gdLst>
              <a:gd name="connsiteX0" fmla="*/ 0 w 6389736"/>
              <a:gd name="connsiteY0" fmla="*/ 0 h 3456122"/>
              <a:gd name="connsiteX1" fmla="*/ 389193 w 6389736"/>
              <a:gd name="connsiteY1" fmla="*/ 0 h 3456122"/>
              <a:gd name="connsiteX2" fmla="*/ 778386 w 6389736"/>
              <a:gd name="connsiteY2" fmla="*/ 0 h 3456122"/>
              <a:gd name="connsiteX3" fmla="*/ 1487066 w 6389736"/>
              <a:gd name="connsiteY3" fmla="*/ 0 h 3456122"/>
              <a:gd name="connsiteX4" fmla="*/ 1940156 w 6389736"/>
              <a:gd name="connsiteY4" fmla="*/ 0 h 3456122"/>
              <a:gd name="connsiteX5" fmla="*/ 2393247 w 6389736"/>
              <a:gd name="connsiteY5" fmla="*/ 0 h 3456122"/>
              <a:gd name="connsiteX6" fmla="*/ 2846337 w 6389736"/>
              <a:gd name="connsiteY6" fmla="*/ 0 h 3456122"/>
              <a:gd name="connsiteX7" fmla="*/ 3299427 w 6389736"/>
              <a:gd name="connsiteY7" fmla="*/ 0 h 3456122"/>
              <a:gd name="connsiteX8" fmla="*/ 3880312 w 6389736"/>
              <a:gd name="connsiteY8" fmla="*/ 0 h 3456122"/>
              <a:gd name="connsiteX9" fmla="*/ 4588992 w 6389736"/>
              <a:gd name="connsiteY9" fmla="*/ 0 h 3456122"/>
              <a:gd name="connsiteX10" fmla="*/ 4978185 w 6389736"/>
              <a:gd name="connsiteY10" fmla="*/ 0 h 3456122"/>
              <a:gd name="connsiteX11" fmla="*/ 5367378 w 6389736"/>
              <a:gd name="connsiteY11" fmla="*/ 0 h 3456122"/>
              <a:gd name="connsiteX12" fmla="*/ 6389736 w 6389736"/>
              <a:gd name="connsiteY12" fmla="*/ 0 h 3456122"/>
              <a:gd name="connsiteX13" fmla="*/ 6389736 w 6389736"/>
              <a:gd name="connsiteY13" fmla="*/ 610582 h 3456122"/>
              <a:gd name="connsiteX14" fmla="*/ 6389736 w 6389736"/>
              <a:gd name="connsiteY14" fmla="*/ 1221163 h 3456122"/>
              <a:gd name="connsiteX15" fmla="*/ 6389736 w 6389736"/>
              <a:gd name="connsiteY15" fmla="*/ 1693500 h 3456122"/>
              <a:gd name="connsiteX16" fmla="*/ 6389736 w 6389736"/>
              <a:gd name="connsiteY16" fmla="*/ 2200398 h 3456122"/>
              <a:gd name="connsiteX17" fmla="*/ 6389736 w 6389736"/>
              <a:gd name="connsiteY17" fmla="*/ 2707296 h 3456122"/>
              <a:gd name="connsiteX18" fmla="*/ 6389736 w 6389736"/>
              <a:gd name="connsiteY18" fmla="*/ 3456122 h 3456122"/>
              <a:gd name="connsiteX19" fmla="*/ 5936646 w 6389736"/>
              <a:gd name="connsiteY19" fmla="*/ 3456122 h 3456122"/>
              <a:gd name="connsiteX20" fmla="*/ 5291863 w 6389736"/>
              <a:gd name="connsiteY20" fmla="*/ 3456122 h 3456122"/>
              <a:gd name="connsiteX21" fmla="*/ 4774875 w 6389736"/>
              <a:gd name="connsiteY21" fmla="*/ 3456122 h 3456122"/>
              <a:gd name="connsiteX22" fmla="*/ 4321785 w 6389736"/>
              <a:gd name="connsiteY22" fmla="*/ 3456122 h 3456122"/>
              <a:gd name="connsiteX23" fmla="*/ 3677003 w 6389736"/>
              <a:gd name="connsiteY23" fmla="*/ 3456122 h 3456122"/>
              <a:gd name="connsiteX24" fmla="*/ 2968323 w 6389736"/>
              <a:gd name="connsiteY24" fmla="*/ 3456122 h 3456122"/>
              <a:gd name="connsiteX25" fmla="*/ 2515232 w 6389736"/>
              <a:gd name="connsiteY25" fmla="*/ 3456122 h 3456122"/>
              <a:gd name="connsiteX26" fmla="*/ 1998245 w 6389736"/>
              <a:gd name="connsiteY26" fmla="*/ 3456122 h 3456122"/>
              <a:gd name="connsiteX27" fmla="*/ 1353462 w 6389736"/>
              <a:gd name="connsiteY27" fmla="*/ 3456122 h 3456122"/>
              <a:gd name="connsiteX28" fmla="*/ 708680 w 6389736"/>
              <a:gd name="connsiteY28" fmla="*/ 3456122 h 3456122"/>
              <a:gd name="connsiteX29" fmla="*/ 0 w 6389736"/>
              <a:gd name="connsiteY29" fmla="*/ 3456122 h 3456122"/>
              <a:gd name="connsiteX30" fmla="*/ 0 w 6389736"/>
              <a:gd name="connsiteY30" fmla="*/ 2914663 h 3456122"/>
              <a:gd name="connsiteX31" fmla="*/ 0 w 6389736"/>
              <a:gd name="connsiteY31" fmla="*/ 2442326 h 3456122"/>
              <a:gd name="connsiteX32" fmla="*/ 0 w 6389736"/>
              <a:gd name="connsiteY32" fmla="*/ 1831745 h 3456122"/>
              <a:gd name="connsiteX33" fmla="*/ 0 w 6389736"/>
              <a:gd name="connsiteY33" fmla="*/ 1290286 h 3456122"/>
              <a:gd name="connsiteX34" fmla="*/ 0 w 6389736"/>
              <a:gd name="connsiteY34" fmla="*/ 679704 h 3456122"/>
              <a:gd name="connsiteX35" fmla="*/ 0 w 6389736"/>
              <a:gd name="connsiteY35" fmla="*/ 0 h 34561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6389736" h="3456122" fill="none" extrusionOk="0">
                <a:moveTo>
                  <a:pt x="0" y="0"/>
                </a:moveTo>
                <a:cubicBezTo>
                  <a:pt x="120813" y="-45154"/>
                  <a:pt x="195619" y="33399"/>
                  <a:pt x="389193" y="0"/>
                </a:cubicBezTo>
                <a:cubicBezTo>
                  <a:pt x="582767" y="-33399"/>
                  <a:pt x="592110" y="45502"/>
                  <a:pt x="778386" y="0"/>
                </a:cubicBezTo>
                <a:cubicBezTo>
                  <a:pt x="964662" y="-45502"/>
                  <a:pt x="1218953" y="34834"/>
                  <a:pt x="1487066" y="0"/>
                </a:cubicBezTo>
                <a:cubicBezTo>
                  <a:pt x="1755179" y="-34834"/>
                  <a:pt x="1793265" y="19584"/>
                  <a:pt x="1940156" y="0"/>
                </a:cubicBezTo>
                <a:cubicBezTo>
                  <a:pt x="2087047" y="-19584"/>
                  <a:pt x="2227230" y="17267"/>
                  <a:pt x="2393247" y="0"/>
                </a:cubicBezTo>
                <a:cubicBezTo>
                  <a:pt x="2559264" y="-17267"/>
                  <a:pt x="2631748" y="4325"/>
                  <a:pt x="2846337" y="0"/>
                </a:cubicBezTo>
                <a:cubicBezTo>
                  <a:pt x="3060926" y="-4325"/>
                  <a:pt x="3181884" y="48649"/>
                  <a:pt x="3299427" y="0"/>
                </a:cubicBezTo>
                <a:cubicBezTo>
                  <a:pt x="3416970" y="-48649"/>
                  <a:pt x="3616526" y="33704"/>
                  <a:pt x="3880312" y="0"/>
                </a:cubicBezTo>
                <a:cubicBezTo>
                  <a:pt x="4144099" y="-33704"/>
                  <a:pt x="4330924" y="63788"/>
                  <a:pt x="4588992" y="0"/>
                </a:cubicBezTo>
                <a:cubicBezTo>
                  <a:pt x="4847060" y="-63788"/>
                  <a:pt x="4816771" y="37166"/>
                  <a:pt x="4978185" y="0"/>
                </a:cubicBezTo>
                <a:cubicBezTo>
                  <a:pt x="5139599" y="-37166"/>
                  <a:pt x="5286111" y="40826"/>
                  <a:pt x="5367378" y="0"/>
                </a:cubicBezTo>
                <a:cubicBezTo>
                  <a:pt x="5448645" y="-40826"/>
                  <a:pt x="5986593" y="22096"/>
                  <a:pt x="6389736" y="0"/>
                </a:cubicBezTo>
                <a:cubicBezTo>
                  <a:pt x="6401066" y="172048"/>
                  <a:pt x="6355840" y="393000"/>
                  <a:pt x="6389736" y="610582"/>
                </a:cubicBezTo>
                <a:cubicBezTo>
                  <a:pt x="6423632" y="828164"/>
                  <a:pt x="6321775" y="1045786"/>
                  <a:pt x="6389736" y="1221163"/>
                </a:cubicBezTo>
                <a:cubicBezTo>
                  <a:pt x="6457697" y="1396540"/>
                  <a:pt x="6379197" y="1488354"/>
                  <a:pt x="6389736" y="1693500"/>
                </a:cubicBezTo>
                <a:cubicBezTo>
                  <a:pt x="6400275" y="1898646"/>
                  <a:pt x="6347821" y="1994208"/>
                  <a:pt x="6389736" y="2200398"/>
                </a:cubicBezTo>
                <a:cubicBezTo>
                  <a:pt x="6431651" y="2406588"/>
                  <a:pt x="6361910" y="2495451"/>
                  <a:pt x="6389736" y="2707296"/>
                </a:cubicBezTo>
                <a:cubicBezTo>
                  <a:pt x="6417562" y="2919141"/>
                  <a:pt x="6355536" y="3246024"/>
                  <a:pt x="6389736" y="3456122"/>
                </a:cubicBezTo>
                <a:cubicBezTo>
                  <a:pt x="6241875" y="3459525"/>
                  <a:pt x="6028090" y="3432633"/>
                  <a:pt x="5936646" y="3456122"/>
                </a:cubicBezTo>
                <a:cubicBezTo>
                  <a:pt x="5845202" y="3479611"/>
                  <a:pt x="5539040" y="3439081"/>
                  <a:pt x="5291863" y="3456122"/>
                </a:cubicBezTo>
                <a:cubicBezTo>
                  <a:pt x="5044686" y="3473163"/>
                  <a:pt x="4944651" y="3456008"/>
                  <a:pt x="4774875" y="3456122"/>
                </a:cubicBezTo>
                <a:cubicBezTo>
                  <a:pt x="4605099" y="3456236"/>
                  <a:pt x="4475185" y="3437961"/>
                  <a:pt x="4321785" y="3456122"/>
                </a:cubicBezTo>
                <a:cubicBezTo>
                  <a:pt x="4168385" y="3474283"/>
                  <a:pt x="3809967" y="3390624"/>
                  <a:pt x="3677003" y="3456122"/>
                </a:cubicBezTo>
                <a:cubicBezTo>
                  <a:pt x="3544039" y="3521620"/>
                  <a:pt x="3168142" y="3381102"/>
                  <a:pt x="2968323" y="3456122"/>
                </a:cubicBezTo>
                <a:cubicBezTo>
                  <a:pt x="2768504" y="3531142"/>
                  <a:pt x="2619438" y="3433867"/>
                  <a:pt x="2515232" y="3456122"/>
                </a:cubicBezTo>
                <a:cubicBezTo>
                  <a:pt x="2411026" y="3478377"/>
                  <a:pt x="2132136" y="3454596"/>
                  <a:pt x="1998245" y="3456122"/>
                </a:cubicBezTo>
                <a:cubicBezTo>
                  <a:pt x="1864354" y="3457648"/>
                  <a:pt x="1640031" y="3406459"/>
                  <a:pt x="1353462" y="3456122"/>
                </a:cubicBezTo>
                <a:cubicBezTo>
                  <a:pt x="1066893" y="3505785"/>
                  <a:pt x="838447" y="3402182"/>
                  <a:pt x="708680" y="3456122"/>
                </a:cubicBezTo>
                <a:cubicBezTo>
                  <a:pt x="578913" y="3510062"/>
                  <a:pt x="237216" y="3398470"/>
                  <a:pt x="0" y="3456122"/>
                </a:cubicBezTo>
                <a:cubicBezTo>
                  <a:pt x="-44334" y="3270136"/>
                  <a:pt x="53809" y="3040201"/>
                  <a:pt x="0" y="2914663"/>
                </a:cubicBezTo>
                <a:cubicBezTo>
                  <a:pt x="-53809" y="2789125"/>
                  <a:pt x="30054" y="2639019"/>
                  <a:pt x="0" y="2442326"/>
                </a:cubicBezTo>
                <a:cubicBezTo>
                  <a:pt x="-30054" y="2245633"/>
                  <a:pt x="49440" y="1995734"/>
                  <a:pt x="0" y="1831745"/>
                </a:cubicBezTo>
                <a:cubicBezTo>
                  <a:pt x="-49440" y="1667756"/>
                  <a:pt x="44510" y="1461352"/>
                  <a:pt x="0" y="1290286"/>
                </a:cubicBezTo>
                <a:cubicBezTo>
                  <a:pt x="-44510" y="1119220"/>
                  <a:pt x="1663" y="976703"/>
                  <a:pt x="0" y="679704"/>
                </a:cubicBezTo>
                <a:cubicBezTo>
                  <a:pt x="-1663" y="382705"/>
                  <a:pt x="37206" y="173328"/>
                  <a:pt x="0" y="0"/>
                </a:cubicBezTo>
                <a:close/>
              </a:path>
              <a:path w="6389736" h="3456122" stroke="0" extrusionOk="0">
                <a:moveTo>
                  <a:pt x="0" y="0"/>
                </a:moveTo>
                <a:cubicBezTo>
                  <a:pt x="126398" y="-31782"/>
                  <a:pt x="228175" y="46686"/>
                  <a:pt x="453090" y="0"/>
                </a:cubicBezTo>
                <a:cubicBezTo>
                  <a:pt x="678005" y="-46686"/>
                  <a:pt x="899034" y="55466"/>
                  <a:pt x="1097873" y="0"/>
                </a:cubicBezTo>
                <a:cubicBezTo>
                  <a:pt x="1296712" y="-55466"/>
                  <a:pt x="1452567" y="39109"/>
                  <a:pt x="1742655" y="0"/>
                </a:cubicBezTo>
                <a:cubicBezTo>
                  <a:pt x="2032743" y="-39109"/>
                  <a:pt x="1956660" y="13597"/>
                  <a:pt x="2131848" y="0"/>
                </a:cubicBezTo>
                <a:cubicBezTo>
                  <a:pt x="2307036" y="-13597"/>
                  <a:pt x="2364151" y="3493"/>
                  <a:pt x="2584939" y="0"/>
                </a:cubicBezTo>
                <a:cubicBezTo>
                  <a:pt x="2805727" y="-3493"/>
                  <a:pt x="2865831" y="4955"/>
                  <a:pt x="2974132" y="0"/>
                </a:cubicBezTo>
                <a:cubicBezTo>
                  <a:pt x="3082433" y="-4955"/>
                  <a:pt x="3405706" y="981"/>
                  <a:pt x="3618914" y="0"/>
                </a:cubicBezTo>
                <a:cubicBezTo>
                  <a:pt x="3832122" y="-981"/>
                  <a:pt x="4034812" y="66171"/>
                  <a:pt x="4263697" y="0"/>
                </a:cubicBezTo>
                <a:cubicBezTo>
                  <a:pt x="4492582" y="-66171"/>
                  <a:pt x="4803337" y="35475"/>
                  <a:pt x="4972376" y="0"/>
                </a:cubicBezTo>
                <a:cubicBezTo>
                  <a:pt x="5141415" y="-35475"/>
                  <a:pt x="5209849" y="14526"/>
                  <a:pt x="5361569" y="0"/>
                </a:cubicBezTo>
                <a:cubicBezTo>
                  <a:pt x="5513289" y="-14526"/>
                  <a:pt x="5574442" y="35153"/>
                  <a:pt x="5750762" y="0"/>
                </a:cubicBezTo>
                <a:cubicBezTo>
                  <a:pt x="5927082" y="-35153"/>
                  <a:pt x="6249095" y="49023"/>
                  <a:pt x="6389736" y="0"/>
                </a:cubicBezTo>
                <a:cubicBezTo>
                  <a:pt x="6390358" y="174597"/>
                  <a:pt x="6353850" y="356266"/>
                  <a:pt x="6389736" y="506898"/>
                </a:cubicBezTo>
                <a:cubicBezTo>
                  <a:pt x="6425622" y="657530"/>
                  <a:pt x="6364441" y="937961"/>
                  <a:pt x="6389736" y="1117479"/>
                </a:cubicBezTo>
                <a:cubicBezTo>
                  <a:pt x="6415031" y="1296997"/>
                  <a:pt x="6339007" y="1560999"/>
                  <a:pt x="6389736" y="1762622"/>
                </a:cubicBezTo>
                <a:cubicBezTo>
                  <a:pt x="6440465" y="1964245"/>
                  <a:pt x="6361939" y="2014322"/>
                  <a:pt x="6389736" y="2234959"/>
                </a:cubicBezTo>
                <a:cubicBezTo>
                  <a:pt x="6417533" y="2455596"/>
                  <a:pt x="6346445" y="2612788"/>
                  <a:pt x="6389736" y="2707296"/>
                </a:cubicBezTo>
                <a:cubicBezTo>
                  <a:pt x="6433027" y="2801804"/>
                  <a:pt x="6307261" y="3300918"/>
                  <a:pt x="6389736" y="3456122"/>
                </a:cubicBezTo>
                <a:cubicBezTo>
                  <a:pt x="6197082" y="3470272"/>
                  <a:pt x="5908022" y="3408660"/>
                  <a:pt x="5744954" y="3456122"/>
                </a:cubicBezTo>
                <a:cubicBezTo>
                  <a:pt x="5581886" y="3503584"/>
                  <a:pt x="5370626" y="3401020"/>
                  <a:pt x="5164068" y="3456122"/>
                </a:cubicBezTo>
                <a:cubicBezTo>
                  <a:pt x="4957510" y="3511224"/>
                  <a:pt x="4939489" y="3451739"/>
                  <a:pt x="4774875" y="3456122"/>
                </a:cubicBezTo>
                <a:cubicBezTo>
                  <a:pt x="4610261" y="3460505"/>
                  <a:pt x="4421099" y="3418295"/>
                  <a:pt x="4257888" y="3456122"/>
                </a:cubicBezTo>
                <a:cubicBezTo>
                  <a:pt x="4094677" y="3493949"/>
                  <a:pt x="3835725" y="3431181"/>
                  <a:pt x="3677003" y="3456122"/>
                </a:cubicBezTo>
                <a:cubicBezTo>
                  <a:pt x="3518282" y="3481063"/>
                  <a:pt x="3121829" y="3400790"/>
                  <a:pt x="2968323" y="3456122"/>
                </a:cubicBezTo>
                <a:cubicBezTo>
                  <a:pt x="2814817" y="3511454"/>
                  <a:pt x="2540939" y="3449783"/>
                  <a:pt x="2323540" y="3456122"/>
                </a:cubicBezTo>
                <a:cubicBezTo>
                  <a:pt x="2106141" y="3462461"/>
                  <a:pt x="1898828" y="3398425"/>
                  <a:pt x="1742655" y="3456122"/>
                </a:cubicBezTo>
                <a:cubicBezTo>
                  <a:pt x="1586483" y="3513819"/>
                  <a:pt x="1346966" y="3404764"/>
                  <a:pt x="1161770" y="3456122"/>
                </a:cubicBezTo>
                <a:cubicBezTo>
                  <a:pt x="976575" y="3507480"/>
                  <a:pt x="781997" y="3403427"/>
                  <a:pt x="580885" y="3456122"/>
                </a:cubicBezTo>
                <a:cubicBezTo>
                  <a:pt x="379774" y="3508817"/>
                  <a:pt x="218370" y="3394141"/>
                  <a:pt x="0" y="3456122"/>
                </a:cubicBezTo>
                <a:cubicBezTo>
                  <a:pt x="-46606" y="3277419"/>
                  <a:pt x="18929" y="3137941"/>
                  <a:pt x="0" y="2949224"/>
                </a:cubicBezTo>
                <a:cubicBezTo>
                  <a:pt x="-18929" y="2760507"/>
                  <a:pt x="26451" y="2498882"/>
                  <a:pt x="0" y="2373204"/>
                </a:cubicBezTo>
                <a:cubicBezTo>
                  <a:pt x="-26451" y="2247526"/>
                  <a:pt x="2383" y="2100532"/>
                  <a:pt x="0" y="1900867"/>
                </a:cubicBezTo>
                <a:cubicBezTo>
                  <a:pt x="-2383" y="1701202"/>
                  <a:pt x="13623" y="1587032"/>
                  <a:pt x="0" y="1359408"/>
                </a:cubicBezTo>
                <a:cubicBezTo>
                  <a:pt x="-13623" y="1131784"/>
                  <a:pt x="13698" y="1101437"/>
                  <a:pt x="0" y="887071"/>
                </a:cubicBezTo>
                <a:cubicBezTo>
                  <a:pt x="-13698" y="672705"/>
                  <a:pt x="59512" y="270779"/>
                  <a:pt x="0" y="0"/>
                </a:cubicBezTo>
                <a:close/>
              </a:path>
            </a:pathLst>
          </a:custGeom>
          <a:ln w="28575">
            <a:solidFill>
              <a:srgbClr val="002060"/>
            </a:solidFill>
            <a:extLst>
              <a:ext uri="{C807C97D-BFC1-408E-A445-0C87EB9F89A2}">
                <ask:lineSketchStyleProps xmlns:ask="http://schemas.microsoft.com/office/drawing/2018/sketchyshapes" sd="601159343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D16936C-A431-9CA8-0393-F280698ABD3C}"/>
              </a:ext>
            </a:extLst>
          </p:cNvPr>
          <p:cNvSpPr txBox="1"/>
          <p:nvPr/>
        </p:nvSpPr>
        <p:spPr>
          <a:xfrm>
            <a:off x="5844505" y="2330026"/>
            <a:ext cx="1534288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Line Losses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2F18C0-6C54-2C22-377B-BD3E3860DC33}"/>
              </a:ext>
            </a:extLst>
          </p:cNvPr>
          <p:cNvSpPr txBox="1"/>
          <p:nvPr/>
        </p:nvSpPr>
        <p:spPr>
          <a:xfrm>
            <a:off x="7540639" y="3411866"/>
            <a:ext cx="2014401" cy="492443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Real Powerflow </a:t>
            </a: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from a bus into the network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6B3A0A-3C15-537F-8869-5BD4C53FAA13}"/>
              </a:ext>
            </a:extLst>
          </p:cNvPr>
          <p:cNvSpPr txBox="1"/>
          <p:nvPr/>
        </p:nvSpPr>
        <p:spPr>
          <a:xfrm>
            <a:off x="7587801" y="4414495"/>
            <a:ext cx="2304233" cy="492443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Reactive Powerflow </a:t>
            </a: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from a bus into the network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86344C5-94AC-502A-DBAE-D22FCD95D299}"/>
              </a:ext>
            </a:extLst>
          </p:cNvPr>
          <p:cNvSpPr txBox="1"/>
          <p:nvPr/>
        </p:nvSpPr>
        <p:spPr>
          <a:xfrm>
            <a:off x="7562532" y="5395967"/>
            <a:ext cx="3002552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Kirchhoff's Voltage Law (KVL)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E41114F-66AE-9DC3-AC97-8793B6B5157B}"/>
              </a:ext>
            </a:extLst>
          </p:cNvPr>
          <p:cNvSpPr txBox="1"/>
          <p:nvPr/>
        </p:nvSpPr>
        <p:spPr>
          <a:xfrm>
            <a:off x="7587801" y="6016742"/>
            <a:ext cx="2304233" cy="530915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Current Magnitude </a:t>
            </a: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in a branch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B1E7654-DECE-1281-4B2A-3469CBC967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5752" y="2054842"/>
            <a:ext cx="3294601" cy="1045678"/>
          </a:xfrm>
          <a:custGeom>
            <a:avLst/>
            <a:gdLst>
              <a:gd name="connsiteX0" fmla="*/ 0 w 3294601"/>
              <a:gd name="connsiteY0" fmla="*/ 0 h 1045678"/>
              <a:gd name="connsiteX1" fmla="*/ 582046 w 3294601"/>
              <a:gd name="connsiteY1" fmla="*/ 0 h 1045678"/>
              <a:gd name="connsiteX2" fmla="*/ 1197038 w 3294601"/>
              <a:gd name="connsiteY2" fmla="*/ 0 h 1045678"/>
              <a:gd name="connsiteX3" fmla="*/ 1812031 w 3294601"/>
              <a:gd name="connsiteY3" fmla="*/ 0 h 1045678"/>
              <a:gd name="connsiteX4" fmla="*/ 2262293 w 3294601"/>
              <a:gd name="connsiteY4" fmla="*/ 0 h 1045678"/>
              <a:gd name="connsiteX5" fmla="*/ 2745501 w 3294601"/>
              <a:gd name="connsiteY5" fmla="*/ 0 h 1045678"/>
              <a:gd name="connsiteX6" fmla="*/ 3294601 w 3294601"/>
              <a:gd name="connsiteY6" fmla="*/ 0 h 1045678"/>
              <a:gd name="connsiteX7" fmla="*/ 3294601 w 3294601"/>
              <a:gd name="connsiteY7" fmla="*/ 543753 h 1045678"/>
              <a:gd name="connsiteX8" fmla="*/ 3294601 w 3294601"/>
              <a:gd name="connsiteY8" fmla="*/ 1045678 h 1045678"/>
              <a:gd name="connsiteX9" fmla="*/ 2811393 w 3294601"/>
              <a:gd name="connsiteY9" fmla="*/ 1045678 h 1045678"/>
              <a:gd name="connsiteX10" fmla="*/ 2328185 w 3294601"/>
              <a:gd name="connsiteY10" fmla="*/ 1045678 h 1045678"/>
              <a:gd name="connsiteX11" fmla="*/ 1713193 w 3294601"/>
              <a:gd name="connsiteY11" fmla="*/ 1045678 h 1045678"/>
              <a:gd name="connsiteX12" fmla="*/ 1229984 w 3294601"/>
              <a:gd name="connsiteY12" fmla="*/ 1045678 h 1045678"/>
              <a:gd name="connsiteX13" fmla="*/ 779722 w 3294601"/>
              <a:gd name="connsiteY13" fmla="*/ 1045678 h 1045678"/>
              <a:gd name="connsiteX14" fmla="*/ 0 w 3294601"/>
              <a:gd name="connsiteY14" fmla="*/ 1045678 h 1045678"/>
              <a:gd name="connsiteX15" fmla="*/ 0 w 3294601"/>
              <a:gd name="connsiteY15" fmla="*/ 533296 h 1045678"/>
              <a:gd name="connsiteX16" fmla="*/ 0 w 3294601"/>
              <a:gd name="connsiteY16" fmla="*/ 0 h 1045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294601" h="1045678" fill="none" extrusionOk="0">
                <a:moveTo>
                  <a:pt x="0" y="0"/>
                </a:moveTo>
                <a:cubicBezTo>
                  <a:pt x="137353" y="-1251"/>
                  <a:pt x="365162" y="47259"/>
                  <a:pt x="582046" y="0"/>
                </a:cubicBezTo>
                <a:cubicBezTo>
                  <a:pt x="798930" y="-47259"/>
                  <a:pt x="957832" y="32403"/>
                  <a:pt x="1197038" y="0"/>
                </a:cubicBezTo>
                <a:cubicBezTo>
                  <a:pt x="1436244" y="-32403"/>
                  <a:pt x="1632714" y="1944"/>
                  <a:pt x="1812031" y="0"/>
                </a:cubicBezTo>
                <a:cubicBezTo>
                  <a:pt x="1991348" y="-1944"/>
                  <a:pt x="2140385" y="11128"/>
                  <a:pt x="2262293" y="0"/>
                </a:cubicBezTo>
                <a:cubicBezTo>
                  <a:pt x="2384201" y="-11128"/>
                  <a:pt x="2571998" y="54734"/>
                  <a:pt x="2745501" y="0"/>
                </a:cubicBezTo>
                <a:cubicBezTo>
                  <a:pt x="2919004" y="-54734"/>
                  <a:pt x="3159946" y="21765"/>
                  <a:pt x="3294601" y="0"/>
                </a:cubicBezTo>
                <a:cubicBezTo>
                  <a:pt x="3335251" y="210222"/>
                  <a:pt x="3273416" y="302169"/>
                  <a:pt x="3294601" y="543753"/>
                </a:cubicBezTo>
                <a:cubicBezTo>
                  <a:pt x="3315786" y="785337"/>
                  <a:pt x="3246013" y="873545"/>
                  <a:pt x="3294601" y="1045678"/>
                </a:cubicBezTo>
                <a:cubicBezTo>
                  <a:pt x="3154396" y="1099463"/>
                  <a:pt x="2996169" y="992147"/>
                  <a:pt x="2811393" y="1045678"/>
                </a:cubicBezTo>
                <a:cubicBezTo>
                  <a:pt x="2626617" y="1099209"/>
                  <a:pt x="2465566" y="999823"/>
                  <a:pt x="2328185" y="1045678"/>
                </a:cubicBezTo>
                <a:cubicBezTo>
                  <a:pt x="2190804" y="1091533"/>
                  <a:pt x="1998847" y="981332"/>
                  <a:pt x="1713193" y="1045678"/>
                </a:cubicBezTo>
                <a:cubicBezTo>
                  <a:pt x="1427539" y="1110024"/>
                  <a:pt x="1413948" y="1013408"/>
                  <a:pt x="1229984" y="1045678"/>
                </a:cubicBezTo>
                <a:cubicBezTo>
                  <a:pt x="1046020" y="1077948"/>
                  <a:pt x="973559" y="1025160"/>
                  <a:pt x="779722" y="1045678"/>
                </a:cubicBezTo>
                <a:cubicBezTo>
                  <a:pt x="585885" y="1066196"/>
                  <a:pt x="329250" y="956459"/>
                  <a:pt x="0" y="1045678"/>
                </a:cubicBezTo>
                <a:cubicBezTo>
                  <a:pt x="-15224" y="900801"/>
                  <a:pt x="44923" y="749010"/>
                  <a:pt x="0" y="533296"/>
                </a:cubicBezTo>
                <a:cubicBezTo>
                  <a:pt x="-44923" y="317582"/>
                  <a:pt x="55887" y="265741"/>
                  <a:pt x="0" y="0"/>
                </a:cubicBezTo>
                <a:close/>
              </a:path>
              <a:path w="3294601" h="1045678" stroke="0" extrusionOk="0">
                <a:moveTo>
                  <a:pt x="0" y="0"/>
                </a:moveTo>
                <a:cubicBezTo>
                  <a:pt x="214325" y="-35192"/>
                  <a:pt x="377518" y="73707"/>
                  <a:pt x="614992" y="0"/>
                </a:cubicBezTo>
                <a:cubicBezTo>
                  <a:pt x="852466" y="-73707"/>
                  <a:pt x="975174" y="2361"/>
                  <a:pt x="1131146" y="0"/>
                </a:cubicBezTo>
                <a:cubicBezTo>
                  <a:pt x="1287118" y="-2361"/>
                  <a:pt x="1596322" y="32037"/>
                  <a:pt x="1746139" y="0"/>
                </a:cubicBezTo>
                <a:cubicBezTo>
                  <a:pt x="1895956" y="-32037"/>
                  <a:pt x="2162120" y="44422"/>
                  <a:pt x="2328185" y="0"/>
                </a:cubicBezTo>
                <a:cubicBezTo>
                  <a:pt x="2494250" y="-44422"/>
                  <a:pt x="2619405" y="21151"/>
                  <a:pt x="2811393" y="0"/>
                </a:cubicBezTo>
                <a:cubicBezTo>
                  <a:pt x="3003381" y="-21151"/>
                  <a:pt x="3058366" y="57708"/>
                  <a:pt x="3294601" y="0"/>
                </a:cubicBezTo>
                <a:cubicBezTo>
                  <a:pt x="3333773" y="222656"/>
                  <a:pt x="3289148" y="391840"/>
                  <a:pt x="3294601" y="522839"/>
                </a:cubicBezTo>
                <a:cubicBezTo>
                  <a:pt x="3300054" y="653838"/>
                  <a:pt x="3259832" y="824756"/>
                  <a:pt x="3294601" y="1045678"/>
                </a:cubicBezTo>
                <a:cubicBezTo>
                  <a:pt x="3082556" y="1081735"/>
                  <a:pt x="2992870" y="1012361"/>
                  <a:pt x="2811393" y="1045678"/>
                </a:cubicBezTo>
                <a:cubicBezTo>
                  <a:pt x="2629916" y="1078995"/>
                  <a:pt x="2506980" y="1003703"/>
                  <a:pt x="2262293" y="1045678"/>
                </a:cubicBezTo>
                <a:cubicBezTo>
                  <a:pt x="2017606" y="1087653"/>
                  <a:pt x="1936006" y="1038958"/>
                  <a:pt x="1779085" y="1045678"/>
                </a:cubicBezTo>
                <a:cubicBezTo>
                  <a:pt x="1622164" y="1052398"/>
                  <a:pt x="1529038" y="996448"/>
                  <a:pt x="1295876" y="1045678"/>
                </a:cubicBezTo>
                <a:cubicBezTo>
                  <a:pt x="1062714" y="1094908"/>
                  <a:pt x="998107" y="1008644"/>
                  <a:pt x="746776" y="1045678"/>
                </a:cubicBezTo>
                <a:cubicBezTo>
                  <a:pt x="495445" y="1082712"/>
                  <a:pt x="151317" y="956864"/>
                  <a:pt x="0" y="1045678"/>
                </a:cubicBezTo>
                <a:cubicBezTo>
                  <a:pt x="-23147" y="919609"/>
                  <a:pt x="18033" y="685685"/>
                  <a:pt x="0" y="543753"/>
                </a:cubicBezTo>
                <a:cubicBezTo>
                  <a:pt x="-18033" y="401821"/>
                  <a:pt x="36003" y="170317"/>
                  <a:pt x="0" y="0"/>
                </a:cubicBezTo>
                <a:close/>
              </a:path>
            </a:pathLst>
          </a:custGeom>
          <a:ln>
            <a:solidFill>
              <a:srgbClr val="002060"/>
            </a:solidFill>
            <a:extLst>
              <a:ext uri="{C807C97D-BFC1-408E-A445-0C87EB9F89A2}">
                <ask:lineSketchStyleProps xmlns:ask="http://schemas.microsoft.com/office/drawing/2018/sketchyshapes" sd="71489688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</p:spTree>
    <p:extLst>
      <p:ext uri="{BB962C8B-B14F-4D97-AF65-F5344CB8AC3E}">
        <p14:creationId xmlns:p14="http://schemas.microsoft.com/office/powerpoint/2010/main" val="21317361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C1A1C5D3-C053-4EE9-BE1A-419B6E27C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rgbClr val="E1E1E1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C9094E-A462-4868-E7DB-78E440507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1" y="310343"/>
            <a:ext cx="7985759" cy="86882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Optimization Formulation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FE6C517-2645-3EDC-A4C5-C467913973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15738" y="1263807"/>
            <a:ext cx="6960524" cy="598516"/>
          </a:xfr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marL="0" indent="0" algn="ctr">
              <a:spcBef>
                <a:spcPts val="1000"/>
              </a:spcBef>
              <a:buNone/>
            </a:pPr>
            <a:r>
              <a:rPr lang="en-US" sz="2000" kern="1200">
                <a:latin typeface="+mn-lt"/>
                <a:ea typeface="+mn-ea"/>
                <a:cs typeface="+mn-cs"/>
              </a:rPr>
              <a:t>(Integer-Constraint Relaxed) Non-linear Optimization Problem: BFM Constraints with Battery  and DER decision variables.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EBB7CB-A12D-199F-0421-D6B8729319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74926" y="3232733"/>
            <a:ext cx="4327844" cy="3456122"/>
          </a:xfrm>
          <a:custGeom>
            <a:avLst/>
            <a:gdLst>
              <a:gd name="connsiteX0" fmla="*/ 0 w 4327844"/>
              <a:gd name="connsiteY0" fmla="*/ 0 h 3456122"/>
              <a:gd name="connsiteX1" fmla="*/ 540981 w 4327844"/>
              <a:gd name="connsiteY1" fmla="*/ 0 h 3456122"/>
              <a:gd name="connsiteX2" fmla="*/ 1125239 w 4327844"/>
              <a:gd name="connsiteY2" fmla="*/ 0 h 3456122"/>
              <a:gd name="connsiteX3" fmla="*/ 1622942 w 4327844"/>
              <a:gd name="connsiteY3" fmla="*/ 0 h 3456122"/>
              <a:gd name="connsiteX4" fmla="*/ 2034087 w 4327844"/>
              <a:gd name="connsiteY4" fmla="*/ 0 h 3456122"/>
              <a:gd name="connsiteX5" fmla="*/ 2618346 w 4327844"/>
              <a:gd name="connsiteY5" fmla="*/ 0 h 3456122"/>
              <a:gd name="connsiteX6" fmla="*/ 3029491 w 4327844"/>
              <a:gd name="connsiteY6" fmla="*/ 0 h 3456122"/>
              <a:gd name="connsiteX7" fmla="*/ 3483914 w 4327844"/>
              <a:gd name="connsiteY7" fmla="*/ 0 h 3456122"/>
              <a:gd name="connsiteX8" fmla="*/ 4327844 w 4327844"/>
              <a:gd name="connsiteY8" fmla="*/ 0 h 3456122"/>
              <a:gd name="connsiteX9" fmla="*/ 4327844 w 4327844"/>
              <a:gd name="connsiteY9" fmla="*/ 472337 h 3456122"/>
              <a:gd name="connsiteX10" fmla="*/ 4327844 w 4327844"/>
              <a:gd name="connsiteY10" fmla="*/ 1117479 h 3456122"/>
              <a:gd name="connsiteX11" fmla="*/ 4327844 w 4327844"/>
              <a:gd name="connsiteY11" fmla="*/ 1762622 h 3456122"/>
              <a:gd name="connsiteX12" fmla="*/ 4327844 w 4327844"/>
              <a:gd name="connsiteY12" fmla="*/ 2338643 h 3456122"/>
              <a:gd name="connsiteX13" fmla="*/ 4327844 w 4327844"/>
              <a:gd name="connsiteY13" fmla="*/ 2914663 h 3456122"/>
              <a:gd name="connsiteX14" fmla="*/ 4327844 w 4327844"/>
              <a:gd name="connsiteY14" fmla="*/ 3456122 h 3456122"/>
              <a:gd name="connsiteX15" fmla="*/ 3830142 w 4327844"/>
              <a:gd name="connsiteY15" fmla="*/ 3456122 h 3456122"/>
              <a:gd name="connsiteX16" fmla="*/ 3375718 w 4327844"/>
              <a:gd name="connsiteY16" fmla="*/ 3456122 h 3456122"/>
              <a:gd name="connsiteX17" fmla="*/ 2748181 w 4327844"/>
              <a:gd name="connsiteY17" fmla="*/ 3456122 h 3456122"/>
              <a:gd name="connsiteX18" fmla="*/ 2250479 w 4327844"/>
              <a:gd name="connsiteY18" fmla="*/ 3456122 h 3456122"/>
              <a:gd name="connsiteX19" fmla="*/ 1839334 w 4327844"/>
              <a:gd name="connsiteY19" fmla="*/ 3456122 h 3456122"/>
              <a:gd name="connsiteX20" fmla="*/ 1428189 w 4327844"/>
              <a:gd name="connsiteY20" fmla="*/ 3456122 h 3456122"/>
              <a:gd name="connsiteX21" fmla="*/ 800651 w 4327844"/>
              <a:gd name="connsiteY21" fmla="*/ 3456122 h 3456122"/>
              <a:gd name="connsiteX22" fmla="*/ 0 w 4327844"/>
              <a:gd name="connsiteY22" fmla="*/ 3456122 h 3456122"/>
              <a:gd name="connsiteX23" fmla="*/ 0 w 4327844"/>
              <a:gd name="connsiteY23" fmla="*/ 2949224 h 3456122"/>
              <a:gd name="connsiteX24" fmla="*/ 0 w 4327844"/>
              <a:gd name="connsiteY24" fmla="*/ 2304081 h 3456122"/>
              <a:gd name="connsiteX25" fmla="*/ 0 w 4327844"/>
              <a:gd name="connsiteY25" fmla="*/ 1728061 h 3456122"/>
              <a:gd name="connsiteX26" fmla="*/ 0 w 4327844"/>
              <a:gd name="connsiteY26" fmla="*/ 1117479 h 3456122"/>
              <a:gd name="connsiteX27" fmla="*/ 0 w 4327844"/>
              <a:gd name="connsiteY27" fmla="*/ 0 h 34561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4327844" h="3456122" fill="none" extrusionOk="0">
                <a:moveTo>
                  <a:pt x="0" y="0"/>
                </a:moveTo>
                <a:cubicBezTo>
                  <a:pt x="122917" y="-48237"/>
                  <a:pt x="356334" y="29770"/>
                  <a:pt x="540981" y="0"/>
                </a:cubicBezTo>
                <a:cubicBezTo>
                  <a:pt x="725628" y="-29770"/>
                  <a:pt x="959843" y="56200"/>
                  <a:pt x="1125239" y="0"/>
                </a:cubicBezTo>
                <a:cubicBezTo>
                  <a:pt x="1290635" y="-56200"/>
                  <a:pt x="1409257" y="19206"/>
                  <a:pt x="1622942" y="0"/>
                </a:cubicBezTo>
                <a:cubicBezTo>
                  <a:pt x="1836627" y="-19206"/>
                  <a:pt x="1918679" y="45596"/>
                  <a:pt x="2034087" y="0"/>
                </a:cubicBezTo>
                <a:cubicBezTo>
                  <a:pt x="2149496" y="-45596"/>
                  <a:pt x="2394003" y="6950"/>
                  <a:pt x="2618346" y="0"/>
                </a:cubicBezTo>
                <a:cubicBezTo>
                  <a:pt x="2842689" y="-6950"/>
                  <a:pt x="2912975" y="30290"/>
                  <a:pt x="3029491" y="0"/>
                </a:cubicBezTo>
                <a:cubicBezTo>
                  <a:pt x="3146007" y="-30290"/>
                  <a:pt x="3280756" y="41325"/>
                  <a:pt x="3483914" y="0"/>
                </a:cubicBezTo>
                <a:cubicBezTo>
                  <a:pt x="3687072" y="-41325"/>
                  <a:pt x="3960410" y="61379"/>
                  <a:pt x="4327844" y="0"/>
                </a:cubicBezTo>
                <a:cubicBezTo>
                  <a:pt x="4329075" y="171373"/>
                  <a:pt x="4283534" y="259946"/>
                  <a:pt x="4327844" y="472337"/>
                </a:cubicBezTo>
                <a:cubicBezTo>
                  <a:pt x="4372154" y="684728"/>
                  <a:pt x="4275125" y="828480"/>
                  <a:pt x="4327844" y="1117479"/>
                </a:cubicBezTo>
                <a:cubicBezTo>
                  <a:pt x="4380563" y="1406478"/>
                  <a:pt x="4305338" y="1597273"/>
                  <a:pt x="4327844" y="1762622"/>
                </a:cubicBezTo>
                <a:cubicBezTo>
                  <a:pt x="4350350" y="1927971"/>
                  <a:pt x="4297379" y="2151197"/>
                  <a:pt x="4327844" y="2338643"/>
                </a:cubicBezTo>
                <a:cubicBezTo>
                  <a:pt x="4358309" y="2526089"/>
                  <a:pt x="4298900" y="2696889"/>
                  <a:pt x="4327844" y="2914663"/>
                </a:cubicBezTo>
                <a:cubicBezTo>
                  <a:pt x="4356788" y="3132437"/>
                  <a:pt x="4324429" y="3233046"/>
                  <a:pt x="4327844" y="3456122"/>
                </a:cubicBezTo>
                <a:cubicBezTo>
                  <a:pt x="4208563" y="3475571"/>
                  <a:pt x="4056214" y="3414041"/>
                  <a:pt x="3830142" y="3456122"/>
                </a:cubicBezTo>
                <a:cubicBezTo>
                  <a:pt x="3604070" y="3498203"/>
                  <a:pt x="3562626" y="3416490"/>
                  <a:pt x="3375718" y="3456122"/>
                </a:cubicBezTo>
                <a:cubicBezTo>
                  <a:pt x="3188810" y="3495754"/>
                  <a:pt x="2906661" y="3432165"/>
                  <a:pt x="2748181" y="3456122"/>
                </a:cubicBezTo>
                <a:cubicBezTo>
                  <a:pt x="2589701" y="3480079"/>
                  <a:pt x="2380266" y="3428564"/>
                  <a:pt x="2250479" y="3456122"/>
                </a:cubicBezTo>
                <a:cubicBezTo>
                  <a:pt x="2120692" y="3483680"/>
                  <a:pt x="2031094" y="3412498"/>
                  <a:pt x="1839334" y="3456122"/>
                </a:cubicBezTo>
                <a:cubicBezTo>
                  <a:pt x="1647575" y="3499746"/>
                  <a:pt x="1564640" y="3438254"/>
                  <a:pt x="1428189" y="3456122"/>
                </a:cubicBezTo>
                <a:cubicBezTo>
                  <a:pt x="1291738" y="3473990"/>
                  <a:pt x="1058446" y="3390986"/>
                  <a:pt x="800651" y="3456122"/>
                </a:cubicBezTo>
                <a:cubicBezTo>
                  <a:pt x="542856" y="3521258"/>
                  <a:pt x="376606" y="3436824"/>
                  <a:pt x="0" y="3456122"/>
                </a:cubicBezTo>
                <a:cubicBezTo>
                  <a:pt x="-39993" y="3220615"/>
                  <a:pt x="26152" y="3092823"/>
                  <a:pt x="0" y="2949224"/>
                </a:cubicBezTo>
                <a:cubicBezTo>
                  <a:pt x="-26152" y="2805625"/>
                  <a:pt x="65401" y="2463887"/>
                  <a:pt x="0" y="2304081"/>
                </a:cubicBezTo>
                <a:cubicBezTo>
                  <a:pt x="-65401" y="2144275"/>
                  <a:pt x="26726" y="1851646"/>
                  <a:pt x="0" y="1728061"/>
                </a:cubicBezTo>
                <a:cubicBezTo>
                  <a:pt x="-26726" y="1604476"/>
                  <a:pt x="5741" y="1289872"/>
                  <a:pt x="0" y="1117479"/>
                </a:cubicBezTo>
                <a:cubicBezTo>
                  <a:pt x="-5741" y="945086"/>
                  <a:pt x="11040" y="477864"/>
                  <a:pt x="0" y="0"/>
                </a:cubicBezTo>
                <a:close/>
              </a:path>
              <a:path w="4327844" h="3456122" stroke="0" extrusionOk="0">
                <a:moveTo>
                  <a:pt x="0" y="0"/>
                </a:moveTo>
                <a:cubicBezTo>
                  <a:pt x="165230" y="-483"/>
                  <a:pt x="319891" y="33440"/>
                  <a:pt x="454424" y="0"/>
                </a:cubicBezTo>
                <a:cubicBezTo>
                  <a:pt x="588957" y="-33440"/>
                  <a:pt x="810137" y="33969"/>
                  <a:pt x="1038683" y="0"/>
                </a:cubicBezTo>
                <a:cubicBezTo>
                  <a:pt x="1267229" y="-33969"/>
                  <a:pt x="1436958" y="65289"/>
                  <a:pt x="1622942" y="0"/>
                </a:cubicBezTo>
                <a:cubicBezTo>
                  <a:pt x="1808926" y="-65289"/>
                  <a:pt x="1944604" y="16924"/>
                  <a:pt x="2034087" y="0"/>
                </a:cubicBezTo>
                <a:cubicBezTo>
                  <a:pt x="2123571" y="-16924"/>
                  <a:pt x="2328736" y="28249"/>
                  <a:pt x="2488510" y="0"/>
                </a:cubicBezTo>
                <a:cubicBezTo>
                  <a:pt x="2648284" y="-28249"/>
                  <a:pt x="2809058" y="47760"/>
                  <a:pt x="2899655" y="0"/>
                </a:cubicBezTo>
                <a:cubicBezTo>
                  <a:pt x="2990252" y="-47760"/>
                  <a:pt x="3267804" y="16103"/>
                  <a:pt x="3483914" y="0"/>
                </a:cubicBezTo>
                <a:cubicBezTo>
                  <a:pt x="3700024" y="-16103"/>
                  <a:pt x="4100542" y="69950"/>
                  <a:pt x="4327844" y="0"/>
                </a:cubicBezTo>
                <a:cubicBezTo>
                  <a:pt x="4386015" y="180816"/>
                  <a:pt x="4278350" y="498370"/>
                  <a:pt x="4327844" y="645143"/>
                </a:cubicBezTo>
                <a:cubicBezTo>
                  <a:pt x="4377338" y="791916"/>
                  <a:pt x="4282995" y="951058"/>
                  <a:pt x="4327844" y="1117479"/>
                </a:cubicBezTo>
                <a:cubicBezTo>
                  <a:pt x="4372693" y="1283900"/>
                  <a:pt x="4307440" y="1489651"/>
                  <a:pt x="4327844" y="1624377"/>
                </a:cubicBezTo>
                <a:cubicBezTo>
                  <a:pt x="4348248" y="1759103"/>
                  <a:pt x="4298539" y="2092228"/>
                  <a:pt x="4327844" y="2234959"/>
                </a:cubicBezTo>
                <a:cubicBezTo>
                  <a:pt x="4357149" y="2377690"/>
                  <a:pt x="4296303" y="2548731"/>
                  <a:pt x="4327844" y="2776418"/>
                </a:cubicBezTo>
                <a:cubicBezTo>
                  <a:pt x="4359385" y="3004105"/>
                  <a:pt x="4316633" y="3297000"/>
                  <a:pt x="4327844" y="3456122"/>
                </a:cubicBezTo>
                <a:cubicBezTo>
                  <a:pt x="4141721" y="3492864"/>
                  <a:pt x="3845242" y="3428555"/>
                  <a:pt x="3700307" y="3456122"/>
                </a:cubicBezTo>
                <a:cubicBezTo>
                  <a:pt x="3555372" y="3483689"/>
                  <a:pt x="3377327" y="3421028"/>
                  <a:pt x="3289161" y="3456122"/>
                </a:cubicBezTo>
                <a:cubicBezTo>
                  <a:pt x="3200995" y="3491216"/>
                  <a:pt x="2899020" y="3389210"/>
                  <a:pt x="2704903" y="3456122"/>
                </a:cubicBezTo>
                <a:cubicBezTo>
                  <a:pt x="2510786" y="3523034"/>
                  <a:pt x="2422801" y="3443708"/>
                  <a:pt x="2293757" y="3456122"/>
                </a:cubicBezTo>
                <a:cubicBezTo>
                  <a:pt x="2164713" y="3468536"/>
                  <a:pt x="1911887" y="3443250"/>
                  <a:pt x="1752777" y="3456122"/>
                </a:cubicBezTo>
                <a:cubicBezTo>
                  <a:pt x="1593667" y="3468994"/>
                  <a:pt x="1321848" y="3399440"/>
                  <a:pt x="1211796" y="3456122"/>
                </a:cubicBezTo>
                <a:cubicBezTo>
                  <a:pt x="1101744" y="3512804"/>
                  <a:pt x="921352" y="3421670"/>
                  <a:pt x="800651" y="3456122"/>
                </a:cubicBezTo>
                <a:cubicBezTo>
                  <a:pt x="679950" y="3490574"/>
                  <a:pt x="220918" y="3371099"/>
                  <a:pt x="0" y="3456122"/>
                </a:cubicBezTo>
                <a:cubicBezTo>
                  <a:pt x="-16621" y="3174821"/>
                  <a:pt x="56716" y="3126541"/>
                  <a:pt x="0" y="2880102"/>
                </a:cubicBezTo>
                <a:cubicBezTo>
                  <a:pt x="-56716" y="2633663"/>
                  <a:pt x="41563" y="2615042"/>
                  <a:pt x="0" y="2373204"/>
                </a:cubicBezTo>
                <a:cubicBezTo>
                  <a:pt x="-41563" y="2131366"/>
                  <a:pt x="31384" y="2019369"/>
                  <a:pt x="0" y="1762622"/>
                </a:cubicBezTo>
                <a:cubicBezTo>
                  <a:pt x="-31384" y="1505875"/>
                  <a:pt x="50607" y="1348083"/>
                  <a:pt x="0" y="1117479"/>
                </a:cubicBezTo>
                <a:cubicBezTo>
                  <a:pt x="-50607" y="886875"/>
                  <a:pt x="63917" y="740348"/>
                  <a:pt x="0" y="541459"/>
                </a:cubicBezTo>
                <a:cubicBezTo>
                  <a:pt x="-63917" y="342570"/>
                  <a:pt x="33776" y="109579"/>
                  <a:pt x="0" y="0"/>
                </a:cubicBezTo>
                <a:close/>
              </a:path>
            </a:pathLst>
          </a:custGeom>
          <a:ln w="28575">
            <a:solidFill>
              <a:srgbClr val="002060"/>
            </a:solidFill>
            <a:extLst>
              <a:ext uri="{C807C97D-BFC1-408E-A445-0C87EB9F89A2}">
                <ask:lineSketchStyleProps xmlns:ask="http://schemas.microsoft.com/office/drawing/2018/sketchyshapes" sd="601159343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D16936C-A431-9CA8-0393-F280698ABD3C}"/>
              </a:ext>
            </a:extLst>
          </p:cNvPr>
          <p:cNvSpPr txBox="1"/>
          <p:nvPr/>
        </p:nvSpPr>
        <p:spPr>
          <a:xfrm>
            <a:off x="5844505" y="2330026"/>
            <a:ext cx="1534288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Line Losses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2F18C0-6C54-2C22-377B-BD3E3860DC33}"/>
              </a:ext>
            </a:extLst>
          </p:cNvPr>
          <p:cNvSpPr txBox="1"/>
          <p:nvPr/>
        </p:nvSpPr>
        <p:spPr>
          <a:xfrm>
            <a:off x="6807402" y="3388372"/>
            <a:ext cx="2014401" cy="646331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DER Inverter Reactive Power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6B3A0A-3C15-537F-8869-5BD4C53FAA13}"/>
              </a:ext>
            </a:extLst>
          </p:cNvPr>
          <p:cNvSpPr txBox="1"/>
          <p:nvPr/>
        </p:nvSpPr>
        <p:spPr>
          <a:xfrm>
            <a:off x="6734816" y="6058217"/>
            <a:ext cx="2304233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Nodal Voltage Limits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B1E7654-DECE-1281-4B2A-3469CBC967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5752" y="2054842"/>
            <a:ext cx="3294601" cy="1045678"/>
          </a:xfrm>
          <a:custGeom>
            <a:avLst/>
            <a:gdLst>
              <a:gd name="connsiteX0" fmla="*/ 0 w 3294601"/>
              <a:gd name="connsiteY0" fmla="*/ 0 h 1045678"/>
              <a:gd name="connsiteX1" fmla="*/ 582046 w 3294601"/>
              <a:gd name="connsiteY1" fmla="*/ 0 h 1045678"/>
              <a:gd name="connsiteX2" fmla="*/ 1197038 w 3294601"/>
              <a:gd name="connsiteY2" fmla="*/ 0 h 1045678"/>
              <a:gd name="connsiteX3" fmla="*/ 1812031 w 3294601"/>
              <a:gd name="connsiteY3" fmla="*/ 0 h 1045678"/>
              <a:gd name="connsiteX4" fmla="*/ 2262293 w 3294601"/>
              <a:gd name="connsiteY4" fmla="*/ 0 h 1045678"/>
              <a:gd name="connsiteX5" fmla="*/ 2745501 w 3294601"/>
              <a:gd name="connsiteY5" fmla="*/ 0 h 1045678"/>
              <a:gd name="connsiteX6" fmla="*/ 3294601 w 3294601"/>
              <a:gd name="connsiteY6" fmla="*/ 0 h 1045678"/>
              <a:gd name="connsiteX7" fmla="*/ 3294601 w 3294601"/>
              <a:gd name="connsiteY7" fmla="*/ 543753 h 1045678"/>
              <a:gd name="connsiteX8" fmla="*/ 3294601 w 3294601"/>
              <a:gd name="connsiteY8" fmla="*/ 1045678 h 1045678"/>
              <a:gd name="connsiteX9" fmla="*/ 2811393 w 3294601"/>
              <a:gd name="connsiteY9" fmla="*/ 1045678 h 1045678"/>
              <a:gd name="connsiteX10" fmla="*/ 2328185 w 3294601"/>
              <a:gd name="connsiteY10" fmla="*/ 1045678 h 1045678"/>
              <a:gd name="connsiteX11" fmla="*/ 1713193 w 3294601"/>
              <a:gd name="connsiteY11" fmla="*/ 1045678 h 1045678"/>
              <a:gd name="connsiteX12" fmla="*/ 1229984 w 3294601"/>
              <a:gd name="connsiteY12" fmla="*/ 1045678 h 1045678"/>
              <a:gd name="connsiteX13" fmla="*/ 779722 w 3294601"/>
              <a:gd name="connsiteY13" fmla="*/ 1045678 h 1045678"/>
              <a:gd name="connsiteX14" fmla="*/ 0 w 3294601"/>
              <a:gd name="connsiteY14" fmla="*/ 1045678 h 1045678"/>
              <a:gd name="connsiteX15" fmla="*/ 0 w 3294601"/>
              <a:gd name="connsiteY15" fmla="*/ 533296 h 1045678"/>
              <a:gd name="connsiteX16" fmla="*/ 0 w 3294601"/>
              <a:gd name="connsiteY16" fmla="*/ 0 h 1045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294601" h="1045678" fill="none" extrusionOk="0">
                <a:moveTo>
                  <a:pt x="0" y="0"/>
                </a:moveTo>
                <a:cubicBezTo>
                  <a:pt x="137353" y="-1251"/>
                  <a:pt x="365162" y="47259"/>
                  <a:pt x="582046" y="0"/>
                </a:cubicBezTo>
                <a:cubicBezTo>
                  <a:pt x="798930" y="-47259"/>
                  <a:pt x="957832" y="32403"/>
                  <a:pt x="1197038" y="0"/>
                </a:cubicBezTo>
                <a:cubicBezTo>
                  <a:pt x="1436244" y="-32403"/>
                  <a:pt x="1632714" y="1944"/>
                  <a:pt x="1812031" y="0"/>
                </a:cubicBezTo>
                <a:cubicBezTo>
                  <a:pt x="1991348" y="-1944"/>
                  <a:pt x="2140385" y="11128"/>
                  <a:pt x="2262293" y="0"/>
                </a:cubicBezTo>
                <a:cubicBezTo>
                  <a:pt x="2384201" y="-11128"/>
                  <a:pt x="2571998" y="54734"/>
                  <a:pt x="2745501" y="0"/>
                </a:cubicBezTo>
                <a:cubicBezTo>
                  <a:pt x="2919004" y="-54734"/>
                  <a:pt x="3159946" y="21765"/>
                  <a:pt x="3294601" y="0"/>
                </a:cubicBezTo>
                <a:cubicBezTo>
                  <a:pt x="3335251" y="210222"/>
                  <a:pt x="3273416" y="302169"/>
                  <a:pt x="3294601" y="543753"/>
                </a:cubicBezTo>
                <a:cubicBezTo>
                  <a:pt x="3315786" y="785337"/>
                  <a:pt x="3246013" y="873545"/>
                  <a:pt x="3294601" y="1045678"/>
                </a:cubicBezTo>
                <a:cubicBezTo>
                  <a:pt x="3154396" y="1099463"/>
                  <a:pt x="2996169" y="992147"/>
                  <a:pt x="2811393" y="1045678"/>
                </a:cubicBezTo>
                <a:cubicBezTo>
                  <a:pt x="2626617" y="1099209"/>
                  <a:pt x="2465566" y="999823"/>
                  <a:pt x="2328185" y="1045678"/>
                </a:cubicBezTo>
                <a:cubicBezTo>
                  <a:pt x="2190804" y="1091533"/>
                  <a:pt x="1998847" y="981332"/>
                  <a:pt x="1713193" y="1045678"/>
                </a:cubicBezTo>
                <a:cubicBezTo>
                  <a:pt x="1427539" y="1110024"/>
                  <a:pt x="1413948" y="1013408"/>
                  <a:pt x="1229984" y="1045678"/>
                </a:cubicBezTo>
                <a:cubicBezTo>
                  <a:pt x="1046020" y="1077948"/>
                  <a:pt x="973559" y="1025160"/>
                  <a:pt x="779722" y="1045678"/>
                </a:cubicBezTo>
                <a:cubicBezTo>
                  <a:pt x="585885" y="1066196"/>
                  <a:pt x="329250" y="956459"/>
                  <a:pt x="0" y="1045678"/>
                </a:cubicBezTo>
                <a:cubicBezTo>
                  <a:pt x="-15224" y="900801"/>
                  <a:pt x="44923" y="749010"/>
                  <a:pt x="0" y="533296"/>
                </a:cubicBezTo>
                <a:cubicBezTo>
                  <a:pt x="-44923" y="317582"/>
                  <a:pt x="55887" y="265741"/>
                  <a:pt x="0" y="0"/>
                </a:cubicBezTo>
                <a:close/>
              </a:path>
              <a:path w="3294601" h="1045678" stroke="0" extrusionOk="0">
                <a:moveTo>
                  <a:pt x="0" y="0"/>
                </a:moveTo>
                <a:cubicBezTo>
                  <a:pt x="214325" y="-35192"/>
                  <a:pt x="377518" y="73707"/>
                  <a:pt x="614992" y="0"/>
                </a:cubicBezTo>
                <a:cubicBezTo>
                  <a:pt x="852466" y="-73707"/>
                  <a:pt x="975174" y="2361"/>
                  <a:pt x="1131146" y="0"/>
                </a:cubicBezTo>
                <a:cubicBezTo>
                  <a:pt x="1287118" y="-2361"/>
                  <a:pt x="1596322" y="32037"/>
                  <a:pt x="1746139" y="0"/>
                </a:cubicBezTo>
                <a:cubicBezTo>
                  <a:pt x="1895956" y="-32037"/>
                  <a:pt x="2162120" y="44422"/>
                  <a:pt x="2328185" y="0"/>
                </a:cubicBezTo>
                <a:cubicBezTo>
                  <a:pt x="2494250" y="-44422"/>
                  <a:pt x="2619405" y="21151"/>
                  <a:pt x="2811393" y="0"/>
                </a:cubicBezTo>
                <a:cubicBezTo>
                  <a:pt x="3003381" y="-21151"/>
                  <a:pt x="3058366" y="57708"/>
                  <a:pt x="3294601" y="0"/>
                </a:cubicBezTo>
                <a:cubicBezTo>
                  <a:pt x="3333773" y="222656"/>
                  <a:pt x="3289148" y="391840"/>
                  <a:pt x="3294601" y="522839"/>
                </a:cubicBezTo>
                <a:cubicBezTo>
                  <a:pt x="3300054" y="653838"/>
                  <a:pt x="3259832" y="824756"/>
                  <a:pt x="3294601" y="1045678"/>
                </a:cubicBezTo>
                <a:cubicBezTo>
                  <a:pt x="3082556" y="1081735"/>
                  <a:pt x="2992870" y="1012361"/>
                  <a:pt x="2811393" y="1045678"/>
                </a:cubicBezTo>
                <a:cubicBezTo>
                  <a:pt x="2629916" y="1078995"/>
                  <a:pt x="2506980" y="1003703"/>
                  <a:pt x="2262293" y="1045678"/>
                </a:cubicBezTo>
                <a:cubicBezTo>
                  <a:pt x="2017606" y="1087653"/>
                  <a:pt x="1936006" y="1038958"/>
                  <a:pt x="1779085" y="1045678"/>
                </a:cubicBezTo>
                <a:cubicBezTo>
                  <a:pt x="1622164" y="1052398"/>
                  <a:pt x="1529038" y="996448"/>
                  <a:pt x="1295876" y="1045678"/>
                </a:cubicBezTo>
                <a:cubicBezTo>
                  <a:pt x="1062714" y="1094908"/>
                  <a:pt x="998107" y="1008644"/>
                  <a:pt x="746776" y="1045678"/>
                </a:cubicBezTo>
                <a:cubicBezTo>
                  <a:pt x="495445" y="1082712"/>
                  <a:pt x="151317" y="956864"/>
                  <a:pt x="0" y="1045678"/>
                </a:cubicBezTo>
                <a:cubicBezTo>
                  <a:pt x="-23147" y="919609"/>
                  <a:pt x="18033" y="685685"/>
                  <a:pt x="0" y="543753"/>
                </a:cubicBezTo>
                <a:cubicBezTo>
                  <a:pt x="-18033" y="401821"/>
                  <a:pt x="36003" y="170317"/>
                  <a:pt x="0" y="0"/>
                </a:cubicBezTo>
                <a:close/>
              </a:path>
            </a:pathLst>
          </a:custGeom>
          <a:ln>
            <a:solidFill>
              <a:srgbClr val="002060"/>
            </a:solidFill>
            <a:extLst>
              <a:ext uri="{C807C97D-BFC1-408E-A445-0C87EB9F89A2}">
                <ask:lineSketchStyleProps xmlns:ask="http://schemas.microsoft.com/office/drawing/2018/sketchyshapes" sd="71489688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</p:spTree>
    <p:extLst>
      <p:ext uri="{BB962C8B-B14F-4D97-AF65-F5344CB8AC3E}">
        <p14:creationId xmlns:p14="http://schemas.microsoft.com/office/powerpoint/2010/main" val="27438520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2021-Brand-8-19-21">
      <a:dk1>
        <a:srgbClr val="000000"/>
      </a:dk1>
      <a:lt1>
        <a:srgbClr val="FFFFFF"/>
      </a:lt1>
      <a:dk2>
        <a:srgbClr val="4D4D4D"/>
      </a:dk2>
      <a:lt2>
        <a:srgbClr val="A60F2D"/>
      </a:lt2>
      <a:accent1>
        <a:srgbClr val="CA1237"/>
      </a:accent1>
      <a:accent2>
        <a:srgbClr val="002D61"/>
      </a:accent2>
      <a:accent3>
        <a:srgbClr val="F3E700"/>
      </a:accent3>
      <a:accent4>
        <a:srgbClr val="FF6727"/>
      </a:accent4>
      <a:accent5>
        <a:srgbClr val="AADC24"/>
      </a:accent5>
      <a:accent6>
        <a:srgbClr val="5BC3F5"/>
      </a:accent6>
      <a:hlink>
        <a:srgbClr val="CA1237"/>
      </a:hlink>
      <a:folHlink>
        <a:srgbClr val="FF0000"/>
      </a:folHlink>
    </a:clrScheme>
    <a:fontScheme name="Corbel">
      <a:majorFont>
        <a:latin typeface="Corbel"/>
        <a:ea typeface=""/>
        <a:cs typeface=""/>
      </a:majorFont>
      <a:minorFont>
        <a:latin typeface="Corbe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2021-Brand-8-19-21">
      <a:dk1>
        <a:srgbClr val="000000"/>
      </a:dk1>
      <a:lt1>
        <a:srgbClr val="FFFFFF"/>
      </a:lt1>
      <a:dk2>
        <a:srgbClr val="4D4D4D"/>
      </a:dk2>
      <a:lt2>
        <a:srgbClr val="A60F2D"/>
      </a:lt2>
      <a:accent1>
        <a:srgbClr val="CA1237"/>
      </a:accent1>
      <a:accent2>
        <a:srgbClr val="002D61"/>
      </a:accent2>
      <a:accent3>
        <a:srgbClr val="F3E700"/>
      </a:accent3>
      <a:accent4>
        <a:srgbClr val="FF6727"/>
      </a:accent4>
      <a:accent5>
        <a:srgbClr val="AADC24"/>
      </a:accent5>
      <a:accent6>
        <a:srgbClr val="5BC3F5"/>
      </a:accent6>
      <a:hlink>
        <a:srgbClr val="CA1237"/>
      </a:hlink>
      <a:folHlink>
        <a:srgbClr val="FF0000"/>
      </a:folHlink>
    </a:clrScheme>
    <a:fontScheme name="Arial both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Riblet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/>
          </a:solidFill>
          <a:prstDash val="solid"/>
        </a:ln>
        <a:ln w="58420" cap="flat" cmpd="thickThin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27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l"/>
          </a:scene3d>
          <a:sp3d prstMaterial="flat">
            <a:bevelT w="31750" h="63500" prst="riblet"/>
          </a:sp3d>
        </a:effectStyle>
        <a:effectStyle>
          <a:effectLst>
            <a:outerShdw blurRad="50800" dist="38100" dir="27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l"/>
          </a:scene3d>
          <a:sp3d prstMaterial="flat">
            <a:bevelT w="57150" h="114300" prst="ribl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2039</TotalTime>
  <Words>1043</Words>
  <Application>Microsoft Office PowerPoint</Application>
  <PresentationFormat>Widescreen</PresentationFormat>
  <Paragraphs>112</Paragraphs>
  <Slides>27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27</vt:i4>
      </vt:variant>
    </vt:vector>
  </HeadingPairs>
  <TitlesOfParts>
    <vt:vector size="35" baseType="lpstr">
      <vt:lpstr>Arial</vt:lpstr>
      <vt:lpstr>Arial Black</vt:lpstr>
      <vt:lpstr>Calibri</vt:lpstr>
      <vt:lpstr>Cambria</vt:lpstr>
      <vt:lpstr>Cambria Math</vt:lpstr>
      <vt:lpstr>Corbel</vt:lpstr>
      <vt:lpstr>Office Theme</vt:lpstr>
      <vt:lpstr>1_Office Theme</vt:lpstr>
      <vt:lpstr>Research Presentation</vt:lpstr>
      <vt:lpstr>Scalable Multi-Period Optimal Power Flow for Active Power Distribution Systems</vt:lpstr>
      <vt:lpstr>Network being tested on</vt:lpstr>
      <vt:lpstr>Multi-Period D-OPF simulation of a grid with DERs and Battery Storage</vt:lpstr>
      <vt:lpstr>Problem Statement</vt:lpstr>
      <vt:lpstr>Problem Statement</vt:lpstr>
      <vt:lpstr>Simulation Parameters</vt:lpstr>
      <vt:lpstr>Optimization Formulation</vt:lpstr>
      <vt:lpstr>Optimization Formulation</vt:lpstr>
      <vt:lpstr>Optimization Formulation</vt:lpstr>
      <vt:lpstr>Optimization Formulation</vt:lpstr>
      <vt:lpstr>Optimization Formulation</vt:lpstr>
      <vt:lpstr>Optimization Formulation</vt:lpstr>
      <vt:lpstr>T=5, PV=10%, Batt=10%</vt:lpstr>
      <vt:lpstr>T=5, PV=10%, Batt=10%</vt:lpstr>
      <vt:lpstr>T=5, PV=30%, Batt=30%</vt:lpstr>
      <vt:lpstr>T=5, PV=30%, Batt=30%</vt:lpstr>
      <vt:lpstr>T=5, PV=50%, Batt=50% sim terminated at 100 micro-iterations</vt:lpstr>
      <vt:lpstr>T=5, PV=50%, Batt=50% sim terminated at 100 micro-iterations</vt:lpstr>
      <vt:lpstr>T=8,PV=10%, Batt=10%</vt:lpstr>
      <vt:lpstr>T=8,PV=10%, Batt=10%</vt:lpstr>
      <vt:lpstr>Algorithm Development for Spatially Distributing the MPOPF Computation to make it an MPDOPF Computation</vt:lpstr>
      <vt:lpstr>Network being tested on</vt:lpstr>
      <vt:lpstr>Overall Scope of the problem Algorithm and Communication Architecture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Boydo, Valerie J</dc:creator>
  <cp:lastModifiedBy>Jha, Aryan Ritwajeet</cp:lastModifiedBy>
  <cp:revision>108</cp:revision>
  <cp:lastPrinted>2021-09-10T16:26:58Z</cp:lastPrinted>
  <dcterms:created xsi:type="dcterms:W3CDTF">2021-07-01T22:58:28Z</dcterms:created>
  <dcterms:modified xsi:type="dcterms:W3CDTF">2024-02-26T01:03:03Z</dcterms:modified>
</cp:coreProperties>
</file>